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57" r:id="rId4"/>
    <p:sldId id="258" r:id="rId5"/>
    <p:sldId id="259" r:id="rId6"/>
    <p:sldId id="260"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17" d="100"/>
          <a:sy n="117" d="100"/>
        </p:scale>
        <p:origin x="3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06BE5-F552-41AC-F2F3-ED3E0AD562B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CC6BB52-ACE5-6943-2FAA-2217A1E60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47E7D1E-A0C5-EDBC-DE23-A9EE626BD71F}"/>
              </a:ext>
            </a:extLst>
          </p:cNvPr>
          <p:cNvSpPr>
            <a:spLocks noGrp="1"/>
          </p:cNvSpPr>
          <p:nvPr>
            <p:ph type="dt" sz="half" idx="10"/>
          </p:nvPr>
        </p:nvSpPr>
        <p:spPr/>
        <p:txBody>
          <a:bodyPr/>
          <a:lstStyle/>
          <a:p>
            <a:fld id="{AFA0DAB7-FDB4-6744-928A-AD110CF0FC5E}" type="datetimeFigureOut">
              <a:rPr lang="es-ES" smtClean="0"/>
              <a:t>16/6/23</a:t>
            </a:fld>
            <a:endParaRPr lang="es-ES"/>
          </a:p>
        </p:txBody>
      </p:sp>
      <p:sp>
        <p:nvSpPr>
          <p:cNvPr id="5" name="Marcador de pie de página 4">
            <a:extLst>
              <a:ext uri="{FF2B5EF4-FFF2-40B4-BE49-F238E27FC236}">
                <a16:creationId xmlns:a16="http://schemas.microsoft.com/office/drawing/2014/main" id="{DD1AAF5E-1047-6373-93B9-17800B7732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6FDC616-88FB-4FFE-8087-804CDF87E63D}"/>
              </a:ext>
            </a:extLst>
          </p:cNvPr>
          <p:cNvSpPr>
            <a:spLocks noGrp="1"/>
          </p:cNvSpPr>
          <p:nvPr>
            <p:ph type="sldNum" sz="quarter" idx="12"/>
          </p:nvPr>
        </p:nvSpPr>
        <p:spPr/>
        <p:txBody>
          <a:bodyPr/>
          <a:lstStyle/>
          <a:p>
            <a:fld id="{82C419A7-7695-1C4A-BAFC-D06EE76B4A4A}" type="slidenum">
              <a:rPr lang="es-ES" smtClean="0"/>
              <a:t>‹Nº›</a:t>
            </a:fld>
            <a:endParaRPr lang="es-ES"/>
          </a:p>
        </p:txBody>
      </p:sp>
    </p:spTree>
    <p:extLst>
      <p:ext uri="{BB962C8B-B14F-4D97-AF65-F5344CB8AC3E}">
        <p14:creationId xmlns:p14="http://schemas.microsoft.com/office/powerpoint/2010/main" val="1551155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242972-DEED-21E8-68E1-FB4A790F793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BD39F1A-02BA-6FD9-436C-19B4E75E9E9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EC25F4-F0DD-C405-4B51-474428220D8F}"/>
              </a:ext>
            </a:extLst>
          </p:cNvPr>
          <p:cNvSpPr>
            <a:spLocks noGrp="1"/>
          </p:cNvSpPr>
          <p:nvPr>
            <p:ph type="dt" sz="half" idx="10"/>
          </p:nvPr>
        </p:nvSpPr>
        <p:spPr/>
        <p:txBody>
          <a:bodyPr/>
          <a:lstStyle/>
          <a:p>
            <a:fld id="{AFA0DAB7-FDB4-6744-928A-AD110CF0FC5E}" type="datetimeFigureOut">
              <a:rPr lang="es-ES" smtClean="0"/>
              <a:t>16/6/23</a:t>
            </a:fld>
            <a:endParaRPr lang="es-ES"/>
          </a:p>
        </p:txBody>
      </p:sp>
      <p:sp>
        <p:nvSpPr>
          <p:cNvPr id="5" name="Marcador de pie de página 4">
            <a:extLst>
              <a:ext uri="{FF2B5EF4-FFF2-40B4-BE49-F238E27FC236}">
                <a16:creationId xmlns:a16="http://schemas.microsoft.com/office/drawing/2014/main" id="{272347F9-AF98-F02D-D41D-C5106F8C38F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DCB7918-1906-DA6A-F377-9AC64896BD9F}"/>
              </a:ext>
            </a:extLst>
          </p:cNvPr>
          <p:cNvSpPr>
            <a:spLocks noGrp="1"/>
          </p:cNvSpPr>
          <p:nvPr>
            <p:ph type="sldNum" sz="quarter" idx="12"/>
          </p:nvPr>
        </p:nvSpPr>
        <p:spPr/>
        <p:txBody>
          <a:bodyPr/>
          <a:lstStyle/>
          <a:p>
            <a:fld id="{82C419A7-7695-1C4A-BAFC-D06EE76B4A4A}" type="slidenum">
              <a:rPr lang="es-ES" smtClean="0"/>
              <a:t>‹Nº›</a:t>
            </a:fld>
            <a:endParaRPr lang="es-ES"/>
          </a:p>
        </p:txBody>
      </p:sp>
    </p:spTree>
    <p:extLst>
      <p:ext uri="{BB962C8B-B14F-4D97-AF65-F5344CB8AC3E}">
        <p14:creationId xmlns:p14="http://schemas.microsoft.com/office/powerpoint/2010/main" val="3617301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76C644E-AA6C-6D9F-A487-AB531683369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0BEEEE-5E59-C509-D40F-4CC28064ED9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1FFBF5F-1CA9-BBD5-871D-7EC9153CC503}"/>
              </a:ext>
            </a:extLst>
          </p:cNvPr>
          <p:cNvSpPr>
            <a:spLocks noGrp="1"/>
          </p:cNvSpPr>
          <p:nvPr>
            <p:ph type="dt" sz="half" idx="10"/>
          </p:nvPr>
        </p:nvSpPr>
        <p:spPr/>
        <p:txBody>
          <a:bodyPr/>
          <a:lstStyle/>
          <a:p>
            <a:fld id="{AFA0DAB7-FDB4-6744-928A-AD110CF0FC5E}" type="datetimeFigureOut">
              <a:rPr lang="es-ES" smtClean="0"/>
              <a:t>16/6/23</a:t>
            </a:fld>
            <a:endParaRPr lang="es-ES"/>
          </a:p>
        </p:txBody>
      </p:sp>
      <p:sp>
        <p:nvSpPr>
          <p:cNvPr id="5" name="Marcador de pie de página 4">
            <a:extLst>
              <a:ext uri="{FF2B5EF4-FFF2-40B4-BE49-F238E27FC236}">
                <a16:creationId xmlns:a16="http://schemas.microsoft.com/office/drawing/2014/main" id="{C14E22BC-9ADE-27D4-8B33-1C08256CBE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C3BB897-42BE-5B1D-C66A-D0C2394687BC}"/>
              </a:ext>
            </a:extLst>
          </p:cNvPr>
          <p:cNvSpPr>
            <a:spLocks noGrp="1"/>
          </p:cNvSpPr>
          <p:nvPr>
            <p:ph type="sldNum" sz="quarter" idx="12"/>
          </p:nvPr>
        </p:nvSpPr>
        <p:spPr/>
        <p:txBody>
          <a:bodyPr/>
          <a:lstStyle/>
          <a:p>
            <a:fld id="{82C419A7-7695-1C4A-BAFC-D06EE76B4A4A}" type="slidenum">
              <a:rPr lang="es-ES" smtClean="0"/>
              <a:t>‹Nº›</a:t>
            </a:fld>
            <a:endParaRPr lang="es-ES"/>
          </a:p>
        </p:txBody>
      </p:sp>
    </p:spTree>
    <p:extLst>
      <p:ext uri="{BB962C8B-B14F-4D97-AF65-F5344CB8AC3E}">
        <p14:creationId xmlns:p14="http://schemas.microsoft.com/office/powerpoint/2010/main" val="212971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1AE944-FBB3-E8E3-4F45-05B85E7939F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0768B1B-A77F-823F-1114-530A139B57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385CF9E-F0F4-DA05-65A7-54FB246192E7}"/>
              </a:ext>
            </a:extLst>
          </p:cNvPr>
          <p:cNvSpPr>
            <a:spLocks noGrp="1"/>
          </p:cNvSpPr>
          <p:nvPr>
            <p:ph type="dt" sz="half" idx="10"/>
          </p:nvPr>
        </p:nvSpPr>
        <p:spPr/>
        <p:txBody>
          <a:bodyPr/>
          <a:lstStyle/>
          <a:p>
            <a:fld id="{AFA0DAB7-FDB4-6744-928A-AD110CF0FC5E}" type="datetimeFigureOut">
              <a:rPr lang="es-ES" smtClean="0"/>
              <a:t>16/6/23</a:t>
            </a:fld>
            <a:endParaRPr lang="es-ES"/>
          </a:p>
        </p:txBody>
      </p:sp>
      <p:sp>
        <p:nvSpPr>
          <p:cNvPr id="5" name="Marcador de pie de página 4">
            <a:extLst>
              <a:ext uri="{FF2B5EF4-FFF2-40B4-BE49-F238E27FC236}">
                <a16:creationId xmlns:a16="http://schemas.microsoft.com/office/drawing/2014/main" id="{608538D7-C42B-058C-975F-9292378B6B8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B0A3E2F-0337-FFD3-5944-5C9D440DA080}"/>
              </a:ext>
            </a:extLst>
          </p:cNvPr>
          <p:cNvSpPr>
            <a:spLocks noGrp="1"/>
          </p:cNvSpPr>
          <p:nvPr>
            <p:ph type="sldNum" sz="quarter" idx="12"/>
          </p:nvPr>
        </p:nvSpPr>
        <p:spPr/>
        <p:txBody>
          <a:bodyPr/>
          <a:lstStyle/>
          <a:p>
            <a:fld id="{82C419A7-7695-1C4A-BAFC-D06EE76B4A4A}" type="slidenum">
              <a:rPr lang="es-ES" smtClean="0"/>
              <a:t>‹Nº›</a:t>
            </a:fld>
            <a:endParaRPr lang="es-ES"/>
          </a:p>
        </p:txBody>
      </p:sp>
    </p:spTree>
    <p:extLst>
      <p:ext uri="{BB962C8B-B14F-4D97-AF65-F5344CB8AC3E}">
        <p14:creationId xmlns:p14="http://schemas.microsoft.com/office/powerpoint/2010/main" val="40709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1801C2-0D28-14FC-44E3-A6C0D5BA1A6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A26109-DD42-4C0F-7449-B38C48659D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0D8B009-6EC8-ABDF-A9BA-0AD76C547C2A}"/>
              </a:ext>
            </a:extLst>
          </p:cNvPr>
          <p:cNvSpPr>
            <a:spLocks noGrp="1"/>
          </p:cNvSpPr>
          <p:nvPr>
            <p:ph type="dt" sz="half" idx="10"/>
          </p:nvPr>
        </p:nvSpPr>
        <p:spPr/>
        <p:txBody>
          <a:bodyPr/>
          <a:lstStyle/>
          <a:p>
            <a:fld id="{AFA0DAB7-FDB4-6744-928A-AD110CF0FC5E}" type="datetimeFigureOut">
              <a:rPr lang="es-ES" smtClean="0"/>
              <a:t>16/6/23</a:t>
            </a:fld>
            <a:endParaRPr lang="es-ES"/>
          </a:p>
        </p:txBody>
      </p:sp>
      <p:sp>
        <p:nvSpPr>
          <p:cNvPr id="5" name="Marcador de pie de página 4">
            <a:extLst>
              <a:ext uri="{FF2B5EF4-FFF2-40B4-BE49-F238E27FC236}">
                <a16:creationId xmlns:a16="http://schemas.microsoft.com/office/drawing/2014/main" id="{510B8ED7-21B1-B466-F24E-486F53B98D0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2CE05C-4031-136C-C78C-72D2FB86A9B7}"/>
              </a:ext>
            </a:extLst>
          </p:cNvPr>
          <p:cNvSpPr>
            <a:spLocks noGrp="1"/>
          </p:cNvSpPr>
          <p:nvPr>
            <p:ph type="sldNum" sz="quarter" idx="12"/>
          </p:nvPr>
        </p:nvSpPr>
        <p:spPr/>
        <p:txBody>
          <a:bodyPr/>
          <a:lstStyle/>
          <a:p>
            <a:fld id="{82C419A7-7695-1C4A-BAFC-D06EE76B4A4A}" type="slidenum">
              <a:rPr lang="es-ES" smtClean="0"/>
              <a:t>‹Nº›</a:t>
            </a:fld>
            <a:endParaRPr lang="es-ES"/>
          </a:p>
        </p:txBody>
      </p:sp>
    </p:spTree>
    <p:extLst>
      <p:ext uri="{BB962C8B-B14F-4D97-AF65-F5344CB8AC3E}">
        <p14:creationId xmlns:p14="http://schemas.microsoft.com/office/powerpoint/2010/main" val="3940678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2BE6F7-395F-D916-3F48-22A4D2DA90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2F37E1E-506F-2645-05F4-2838084A358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74FEF6-FA54-2E25-B66B-7D8D166D365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1644AA0-0668-E828-FC79-FF0BA8841646}"/>
              </a:ext>
            </a:extLst>
          </p:cNvPr>
          <p:cNvSpPr>
            <a:spLocks noGrp="1"/>
          </p:cNvSpPr>
          <p:nvPr>
            <p:ph type="dt" sz="half" idx="10"/>
          </p:nvPr>
        </p:nvSpPr>
        <p:spPr/>
        <p:txBody>
          <a:bodyPr/>
          <a:lstStyle/>
          <a:p>
            <a:fld id="{AFA0DAB7-FDB4-6744-928A-AD110CF0FC5E}" type="datetimeFigureOut">
              <a:rPr lang="es-ES" smtClean="0"/>
              <a:t>16/6/23</a:t>
            </a:fld>
            <a:endParaRPr lang="es-ES"/>
          </a:p>
        </p:txBody>
      </p:sp>
      <p:sp>
        <p:nvSpPr>
          <p:cNvPr id="6" name="Marcador de pie de página 5">
            <a:extLst>
              <a:ext uri="{FF2B5EF4-FFF2-40B4-BE49-F238E27FC236}">
                <a16:creationId xmlns:a16="http://schemas.microsoft.com/office/drawing/2014/main" id="{36A77D19-CEBB-359E-62C5-D7551B10AC2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FA24A6-9950-9C4C-6D60-F2DF12F3AEFD}"/>
              </a:ext>
            </a:extLst>
          </p:cNvPr>
          <p:cNvSpPr>
            <a:spLocks noGrp="1"/>
          </p:cNvSpPr>
          <p:nvPr>
            <p:ph type="sldNum" sz="quarter" idx="12"/>
          </p:nvPr>
        </p:nvSpPr>
        <p:spPr/>
        <p:txBody>
          <a:bodyPr/>
          <a:lstStyle/>
          <a:p>
            <a:fld id="{82C419A7-7695-1C4A-BAFC-D06EE76B4A4A}" type="slidenum">
              <a:rPr lang="es-ES" smtClean="0"/>
              <a:t>‹Nº›</a:t>
            </a:fld>
            <a:endParaRPr lang="es-ES"/>
          </a:p>
        </p:txBody>
      </p:sp>
    </p:spTree>
    <p:extLst>
      <p:ext uri="{BB962C8B-B14F-4D97-AF65-F5344CB8AC3E}">
        <p14:creationId xmlns:p14="http://schemas.microsoft.com/office/powerpoint/2010/main" val="208888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24B29A-BC39-5D78-BEA5-F3F2C5D4647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87C64A-5575-33FD-22A9-0B523C0065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5CD414A-9D0F-996D-6FC7-65CB51336F1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F04D6CC-406D-B9DB-D833-3D681E77F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BD0BA3C-7ED4-7E12-8E5E-3180CEC951F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B05D931-B516-9CA5-5A72-33E550FB9825}"/>
              </a:ext>
            </a:extLst>
          </p:cNvPr>
          <p:cNvSpPr>
            <a:spLocks noGrp="1"/>
          </p:cNvSpPr>
          <p:nvPr>
            <p:ph type="dt" sz="half" idx="10"/>
          </p:nvPr>
        </p:nvSpPr>
        <p:spPr/>
        <p:txBody>
          <a:bodyPr/>
          <a:lstStyle/>
          <a:p>
            <a:fld id="{AFA0DAB7-FDB4-6744-928A-AD110CF0FC5E}" type="datetimeFigureOut">
              <a:rPr lang="es-ES" smtClean="0"/>
              <a:t>16/6/23</a:t>
            </a:fld>
            <a:endParaRPr lang="es-ES"/>
          </a:p>
        </p:txBody>
      </p:sp>
      <p:sp>
        <p:nvSpPr>
          <p:cNvPr id="8" name="Marcador de pie de página 7">
            <a:extLst>
              <a:ext uri="{FF2B5EF4-FFF2-40B4-BE49-F238E27FC236}">
                <a16:creationId xmlns:a16="http://schemas.microsoft.com/office/drawing/2014/main" id="{BA3AD3D9-8D5F-EF89-E9A4-3B32AA40C21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CB12133-66BB-D503-93B4-5013D214AFD5}"/>
              </a:ext>
            </a:extLst>
          </p:cNvPr>
          <p:cNvSpPr>
            <a:spLocks noGrp="1"/>
          </p:cNvSpPr>
          <p:nvPr>
            <p:ph type="sldNum" sz="quarter" idx="12"/>
          </p:nvPr>
        </p:nvSpPr>
        <p:spPr/>
        <p:txBody>
          <a:bodyPr/>
          <a:lstStyle/>
          <a:p>
            <a:fld id="{82C419A7-7695-1C4A-BAFC-D06EE76B4A4A}" type="slidenum">
              <a:rPr lang="es-ES" smtClean="0"/>
              <a:t>‹Nº›</a:t>
            </a:fld>
            <a:endParaRPr lang="es-ES"/>
          </a:p>
        </p:txBody>
      </p:sp>
    </p:spTree>
    <p:extLst>
      <p:ext uri="{BB962C8B-B14F-4D97-AF65-F5344CB8AC3E}">
        <p14:creationId xmlns:p14="http://schemas.microsoft.com/office/powerpoint/2010/main" val="1404841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CFB84C-7A84-F61C-FB70-255A591C16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7B1B8AA-26CF-1973-C79E-D5AE890C6B61}"/>
              </a:ext>
            </a:extLst>
          </p:cNvPr>
          <p:cNvSpPr>
            <a:spLocks noGrp="1"/>
          </p:cNvSpPr>
          <p:nvPr>
            <p:ph type="dt" sz="half" idx="10"/>
          </p:nvPr>
        </p:nvSpPr>
        <p:spPr/>
        <p:txBody>
          <a:bodyPr/>
          <a:lstStyle/>
          <a:p>
            <a:fld id="{AFA0DAB7-FDB4-6744-928A-AD110CF0FC5E}" type="datetimeFigureOut">
              <a:rPr lang="es-ES" smtClean="0"/>
              <a:t>16/6/23</a:t>
            </a:fld>
            <a:endParaRPr lang="es-ES"/>
          </a:p>
        </p:txBody>
      </p:sp>
      <p:sp>
        <p:nvSpPr>
          <p:cNvPr id="4" name="Marcador de pie de página 3">
            <a:extLst>
              <a:ext uri="{FF2B5EF4-FFF2-40B4-BE49-F238E27FC236}">
                <a16:creationId xmlns:a16="http://schemas.microsoft.com/office/drawing/2014/main" id="{A55B18CD-ACB7-4330-D87B-2FF9CECEC2F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15CBBDB-5EBA-F6F4-BC3F-B409784BFBB7}"/>
              </a:ext>
            </a:extLst>
          </p:cNvPr>
          <p:cNvSpPr>
            <a:spLocks noGrp="1"/>
          </p:cNvSpPr>
          <p:nvPr>
            <p:ph type="sldNum" sz="quarter" idx="12"/>
          </p:nvPr>
        </p:nvSpPr>
        <p:spPr/>
        <p:txBody>
          <a:bodyPr/>
          <a:lstStyle/>
          <a:p>
            <a:fld id="{82C419A7-7695-1C4A-BAFC-D06EE76B4A4A}" type="slidenum">
              <a:rPr lang="es-ES" smtClean="0"/>
              <a:t>‹Nº›</a:t>
            </a:fld>
            <a:endParaRPr lang="es-ES"/>
          </a:p>
        </p:txBody>
      </p:sp>
    </p:spTree>
    <p:extLst>
      <p:ext uri="{BB962C8B-B14F-4D97-AF65-F5344CB8AC3E}">
        <p14:creationId xmlns:p14="http://schemas.microsoft.com/office/powerpoint/2010/main" val="315583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70D9DCE-A543-6D58-E2DB-23F291FC2CFF}"/>
              </a:ext>
            </a:extLst>
          </p:cNvPr>
          <p:cNvSpPr>
            <a:spLocks noGrp="1"/>
          </p:cNvSpPr>
          <p:nvPr>
            <p:ph type="dt" sz="half" idx="10"/>
          </p:nvPr>
        </p:nvSpPr>
        <p:spPr/>
        <p:txBody>
          <a:bodyPr/>
          <a:lstStyle/>
          <a:p>
            <a:fld id="{AFA0DAB7-FDB4-6744-928A-AD110CF0FC5E}" type="datetimeFigureOut">
              <a:rPr lang="es-ES" smtClean="0"/>
              <a:t>16/6/23</a:t>
            </a:fld>
            <a:endParaRPr lang="es-ES"/>
          </a:p>
        </p:txBody>
      </p:sp>
      <p:sp>
        <p:nvSpPr>
          <p:cNvPr id="3" name="Marcador de pie de página 2">
            <a:extLst>
              <a:ext uri="{FF2B5EF4-FFF2-40B4-BE49-F238E27FC236}">
                <a16:creationId xmlns:a16="http://schemas.microsoft.com/office/drawing/2014/main" id="{392A9BC6-AC0F-EA75-A91A-7FE37A0CF31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2B2C5CF-F8FA-78EB-CC99-2CEC61A1E6D7}"/>
              </a:ext>
            </a:extLst>
          </p:cNvPr>
          <p:cNvSpPr>
            <a:spLocks noGrp="1"/>
          </p:cNvSpPr>
          <p:nvPr>
            <p:ph type="sldNum" sz="quarter" idx="12"/>
          </p:nvPr>
        </p:nvSpPr>
        <p:spPr/>
        <p:txBody>
          <a:bodyPr/>
          <a:lstStyle/>
          <a:p>
            <a:fld id="{82C419A7-7695-1C4A-BAFC-D06EE76B4A4A}" type="slidenum">
              <a:rPr lang="es-ES" smtClean="0"/>
              <a:t>‹Nº›</a:t>
            </a:fld>
            <a:endParaRPr lang="es-ES"/>
          </a:p>
        </p:txBody>
      </p:sp>
    </p:spTree>
    <p:extLst>
      <p:ext uri="{BB962C8B-B14F-4D97-AF65-F5344CB8AC3E}">
        <p14:creationId xmlns:p14="http://schemas.microsoft.com/office/powerpoint/2010/main" val="1026592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7813D3-2252-21A5-0328-13AB2A47484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E20AE1D-7212-58D8-C30E-438E1B0F60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AC4AA9C-3E54-F875-DB47-7C1D9197CF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F89A7A2-1D9C-7A03-9118-1AD8BE82C61A}"/>
              </a:ext>
            </a:extLst>
          </p:cNvPr>
          <p:cNvSpPr>
            <a:spLocks noGrp="1"/>
          </p:cNvSpPr>
          <p:nvPr>
            <p:ph type="dt" sz="half" idx="10"/>
          </p:nvPr>
        </p:nvSpPr>
        <p:spPr/>
        <p:txBody>
          <a:bodyPr/>
          <a:lstStyle/>
          <a:p>
            <a:fld id="{AFA0DAB7-FDB4-6744-928A-AD110CF0FC5E}" type="datetimeFigureOut">
              <a:rPr lang="es-ES" smtClean="0"/>
              <a:t>16/6/23</a:t>
            </a:fld>
            <a:endParaRPr lang="es-ES"/>
          </a:p>
        </p:txBody>
      </p:sp>
      <p:sp>
        <p:nvSpPr>
          <p:cNvPr id="6" name="Marcador de pie de página 5">
            <a:extLst>
              <a:ext uri="{FF2B5EF4-FFF2-40B4-BE49-F238E27FC236}">
                <a16:creationId xmlns:a16="http://schemas.microsoft.com/office/drawing/2014/main" id="{8924B455-354C-6C76-CB82-6945D80FD3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CE6355-B0C0-D412-A9A1-011DB302FC60}"/>
              </a:ext>
            </a:extLst>
          </p:cNvPr>
          <p:cNvSpPr>
            <a:spLocks noGrp="1"/>
          </p:cNvSpPr>
          <p:nvPr>
            <p:ph type="sldNum" sz="quarter" idx="12"/>
          </p:nvPr>
        </p:nvSpPr>
        <p:spPr/>
        <p:txBody>
          <a:bodyPr/>
          <a:lstStyle/>
          <a:p>
            <a:fld id="{82C419A7-7695-1C4A-BAFC-D06EE76B4A4A}" type="slidenum">
              <a:rPr lang="es-ES" smtClean="0"/>
              <a:t>‹Nº›</a:t>
            </a:fld>
            <a:endParaRPr lang="es-ES"/>
          </a:p>
        </p:txBody>
      </p:sp>
    </p:spTree>
    <p:extLst>
      <p:ext uri="{BB962C8B-B14F-4D97-AF65-F5344CB8AC3E}">
        <p14:creationId xmlns:p14="http://schemas.microsoft.com/office/powerpoint/2010/main" val="234322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763792-C807-A6C6-4120-69DC40F02F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98830B-A090-5710-F8A9-9DDC4A68D5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CAE279A-DD5F-F5CF-9B0E-5F9AD8D71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E1E6D2-C721-3623-56F5-90510AEBC354}"/>
              </a:ext>
            </a:extLst>
          </p:cNvPr>
          <p:cNvSpPr>
            <a:spLocks noGrp="1"/>
          </p:cNvSpPr>
          <p:nvPr>
            <p:ph type="dt" sz="half" idx="10"/>
          </p:nvPr>
        </p:nvSpPr>
        <p:spPr/>
        <p:txBody>
          <a:bodyPr/>
          <a:lstStyle/>
          <a:p>
            <a:fld id="{AFA0DAB7-FDB4-6744-928A-AD110CF0FC5E}" type="datetimeFigureOut">
              <a:rPr lang="es-ES" smtClean="0"/>
              <a:t>16/6/23</a:t>
            </a:fld>
            <a:endParaRPr lang="es-ES"/>
          </a:p>
        </p:txBody>
      </p:sp>
      <p:sp>
        <p:nvSpPr>
          <p:cNvPr id="6" name="Marcador de pie de página 5">
            <a:extLst>
              <a:ext uri="{FF2B5EF4-FFF2-40B4-BE49-F238E27FC236}">
                <a16:creationId xmlns:a16="http://schemas.microsoft.com/office/drawing/2014/main" id="{3BB440DD-C58C-F87A-0D20-223D2BE098A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07E9D0-1ABA-CA52-8064-956ADA22B7A3}"/>
              </a:ext>
            </a:extLst>
          </p:cNvPr>
          <p:cNvSpPr>
            <a:spLocks noGrp="1"/>
          </p:cNvSpPr>
          <p:nvPr>
            <p:ph type="sldNum" sz="quarter" idx="12"/>
          </p:nvPr>
        </p:nvSpPr>
        <p:spPr/>
        <p:txBody>
          <a:bodyPr/>
          <a:lstStyle/>
          <a:p>
            <a:fld id="{82C419A7-7695-1C4A-BAFC-D06EE76B4A4A}" type="slidenum">
              <a:rPr lang="es-ES" smtClean="0"/>
              <a:t>‹Nº›</a:t>
            </a:fld>
            <a:endParaRPr lang="es-ES"/>
          </a:p>
        </p:txBody>
      </p:sp>
    </p:spTree>
    <p:extLst>
      <p:ext uri="{BB962C8B-B14F-4D97-AF65-F5344CB8AC3E}">
        <p14:creationId xmlns:p14="http://schemas.microsoft.com/office/powerpoint/2010/main" val="553940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58175D0-801F-D5A6-2560-366A252800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E1D4D09-9B01-4860-1A1A-71009034D9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51C81B0-BF1C-DA70-C011-ACFFE0F5F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0DAB7-FDB4-6744-928A-AD110CF0FC5E}" type="datetimeFigureOut">
              <a:rPr lang="es-ES" smtClean="0"/>
              <a:t>16/6/23</a:t>
            </a:fld>
            <a:endParaRPr lang="es-ES"/>
          </a:p>
        </p:txBody>
      </p:sp>
      <p:sp>
        <p:nvSpPr>
          <p:cNvPr id="5" name="Marcador de pie de página 4">
            <a:extLst>
              <a:ext uri="{FF2B5EF4-FFF2-40B4-BE49-F238E27FC236}">
                <a16:creationId xmlns:a16="http://schemas.microsoft.com/office/drawing/2014/main" id="{99C80EB1-111D-D08D-A9EC-6A7A9738B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C2399EA9-EB00-3674-670A-C179B69326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419A7-7695-1C4A-BAFC-D06EE76B4A4A}" type="slidenum">
              <a:rPr lang="es-ES" smtClean="0"/>
              <a:t>‹Nº›</a:t>
            </a:fld>
            <a:endParaRPr lang="es-ES"/>
          </a:p>
        </p:txBody>
      </p:sp>
    </p:spTree>
    <p:extLst>
      <p:ext uri="{BB962C8B-B14F-4D97-AF65-F5344CB8AC3E}">
        <p14:creationId xmlns:p14="http://schemas.microsoft.com/office/powerpoint/2010/main" val="2972434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FF03B76-8DB5-A372-80A0-9BCED98F93C8}"/>
              </a:ext>
            </a:extLst>
          </p:cNvPr>
          <p:cNvSpPr>
            <a:spLocks noGrp="1"/>
          </p:cNvSpPr>
          <p:nvPr>
            <p:ph type="title"/>
          </p:nvPr>
        </p:nvSpPr>
        <p:spPr/>
        <p:txBody>
          <a:bodyPr/>
          <a:lstStyle/>
          <a:p>
            <a:pPr algn="ctr"/>
            <a:r>
              <a:rPr lang="es-ES" b="1" dirty="0">
                <a:solidFill>
                  <a:srgbClr val="0070C0"/>
                </a:solidFill>
              </a:rPr>
              <a:t>IWG </a:t>
            </a:r>
            <a:r>
              <a:rPr lang="es-ES" b="1" dirty="0" err="1">
                <a:solidFill>
                  <a:srgbClr val="0070C0"/>
                </a:solidFill>
              </a:rPr>
              <a:t>on</a:t>
            </a:r>
            <a:r>
              <a:rPr lang="es-ES" b="1" dirty="0">
                <a:solidFill>
                  <a:srgbClr val="0070C0"/>
                </a:solidFill>
              </a:rPr>
              <a:t> </a:t>
            </a:r>
            <a:r>
              <a:rPr lang="es-ES" b="1" dirty="0" err="1">
                <a:solidFill>
                  <a:srgbClr val="0070C0"/>
                </a:solidFill>
              </a:rPr>
              <a:t>the</a:t>
            </a:r>
            <a:r>
              <a:rPr lang="es-ES" b="1" dirty="0">
                <a:solidFill>
                  <a:srgbClr val="0070C0"/>
                </a:solidFill>
              </a:rPr>
              <a:t> </a:t>
            </a:r>
            <a:r>
              <a:rPr lang="es-ES" b="1" dirty="0" err="1">
                <a:solidFill>
                  <a:srgbClr val="0070C0"/>
                </a:solidFill>
              </a:rPr>
              <a:t>Restatement</a:t>
            </a:r>
            <a:r>
              <a:rPr lang="es-ES" b="1" dirty="0">
                <a:solidFill>
                  <a:srgbClr val="0070C0"/>
                </a:solidFill>
              </a:rPr>
              <a:t> </a:t>
            </a:r>
            <a:r>
              <a:rPr lang="es-ES" b="1" dirty="0" err="1">
                <a:solidFill>
                  <a:srgbClr val="0070C0"/>
                </a:solidFill>
              </a:rPr>
              <a:t>of</a:t>
            </a:r>
            <a:r>
              <a:rPr lang="es-ES" b="1" dirty="0">
                <a:solidFill>
                  <a:srgbClr val="0070C0"/>
                </a:solidFill>
              </a:rPr>
              <a:t> </a:t>
            </a:r>
            <a:r>
              <a:rPr lang="es-ES" b="1" dirty="0" err="1">
                <a:solidFill>
                  <a:srgbClr val="0070C0"/>
                </a:solidFill>
              </a:rPr>
              <a:t>the</a:t>
            </a:r>
            <a:r>
              <a:rPr lang="es-ES" b="1" dirty="0">
                <a:solidFill>
                  <a:srgbClr val="0070C0"/>
                </a:solidFill>
              </a:rPr>
              <a:t> Lex </a:t>
            </a:r>
            <a:r>
              <a:rPr lang="es-ES" b="1" dirty="0" err="1">
                <a:solidFill>
                  <a:srgbClr val="0070C0"/>
                </a:solidFill>
              </a:rPr>
              <a:t>Maritima</a:t>
            </a:r>
            <a:endParaRPr lang="es-ES" b="1" dirty="0">
              <a:solidFill>
                <a:srgbClr val="0070C0"/>
              </a:solidFill>
            </a:endParaRPr>
          </a:p>
        </p:txBody>
      </p:sp>
      <p:pic>
        <p:nvPicPr>
          <p:cNvPr id="1028" name="Picture 4">
            <a:extLst>
              <a:ext uri="{FF2B5EF4-FFF2-40B4-BE49-F238E27FC236}">
                <a16:creationId xmlns:a16="http://schemas.microsoft.com/office/drawing/2014/main" id="{1E671417-33B8-0CC1-04F2-2F9733BC78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4803" y="1827803"/>
            <a:ext cx="3202394" cy="32023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156F7CE-9450-AFF5-564D-761D92937CA3}"/>
              </a:ext>
            </a:extLst>
          </p:cNvPr>
          <p:cNvGraphicFramePr>
            <a:graphicFrameLocks noGrp="1"/>
          </p:cNvGraphicFramePr>
          <p:nvPr>
            <p:extLst>
              <p:ext uri="{D42A27DB-BD31-4B8C-83A1-F6EECF244321}">
                <p14:modId xmlns:p14="http://schemas.microsoft.com/office/powerpoint/2010/main" val="2250926535"/>
              </p:ext>
            </p:extLst>
          </p:nvPr>
        </p:nvGraphicFramePr>
        <p:xfrm>
          <a:off x="1828800" y="5805377"/>
          <a:ext cx="9154632" cy="497205"/>
        </p:xfrm>
        <a:graphic>
          <a:graphicData uri="http://schemas.openxmlformats.org/drawingml/2006/table">
            <a:tbl>
              <a:tblPr>
                <a:tableStyleId>{5C22544A-7EE6-4342-B048-85BDC9FD1C3A}</a:tableStyleId>
              </a:tblPr>
              <a:tblGrid>
                <a:gridCol w="9154632">
                  <a:extLst>
                    <a:ext uri="{9D8B030D-6E8A-4147-A177-3AD203B41FA5}">
                      <a16:colId xmlns:a16="http://schemas.microsoft.com/office/drawing/2014/main" val="1493586265"/>
                    </a:ext>
                  </a:extLst>
                </a:gridCol>
              </a:tblGrid>
              <a:tr h="350874">
                <a:tc>
                  <a:txBody>
                    <a:bodyPr/>
                    <a:lstStyle/>
                    <a:p>
                      <a:pPr algn="ctr" fontAlgn="b"/>
                      <a:r>
                        <a:rPr lang="es-ES" sz="3200" b="1" kern="1200" dirty="0">
                          <a:solidFill>
                            <a:srgbClr val="0070C0"/>
                          </a:solidFill>
                          <a:latin typeface="+mj-lt"/>
                          <a:ea typeface="+mj-ea"/>
                          <a:cs typeface="+mj-cs"/>
                        </a:rPr>
                        <a:t>MONTREAL, QUEBEC, CANADA, 16TH JUNE 2023</a:t>
                      </a:r>
                    </a:p>
                  </a:txBody>
                  <a:tcPr marL="9525" marR="9525" marT="9525" marB="0" anchor="b"/>
                </a:tc>
                <a:extLst>
                  <a:ext uri="{0D108BD9-81ED-4DB2-BD59-A6C34878D82A}">
                    <a16:rowId xmlns:a16="http://schemas.microsoft.com/office/drawing/2014/main" val="1871819744"/>
                  </a:ext>
                </a:extLst>
              </a:tr>
            </a:tbl>
          </a:graphicData>
        </a:graphic>
      </p:graphicFrame>
    </p:spTree>
    <p:extLst>
      <p:ext uri="{BB962C8B-B14F-4D97-AF65-F5344CB8AC3E}">
        <p14:creationId xmlns:p14="http://schemas.microsoft.com/office/powerpoint/2010/main" val="3156201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1E6459-8ED6-A6AB-0951-ADBD22194D56}"/>
              </a:ext>
            </a:extLst>
          </p:cNvPr>
          <p:cNvSpPr>
            <a:spLocks noGrp="1"/>
          </p:cNvSpPr>
          <p:nvPr>
            <p:ph type="title"/>
          </p:nvPr>
        </p:nvSpPr>
        <p:spPr/>
        <p:txBody>
          <a:bodyPr>
            <a:normAutofit/>
          </a:bodyPr>
          <a:lstStyle/>
          <a:p>
            <a:pPr algn="ctr"/>
            <a:r>
              <a:rPr lang="es-ES" sz="3600" b="1" u="none" strike="noStrike" dirty="0">
                <a:solidFill>
                  <a:srgbClr val="0070C0"/>
                </a:solidFill>
                <a:effectLst/>
              </a:rPr>
              <a:t>D.1.4.40 (</a:t>
            </a:r>
            <a:r>
              <a:rPr lang="es-ES" sz="3600" b="1" u="none" strike="noStrike" dirty="0" err="1">
                <a:solidFill>
                  <a:srgbClr val="0070C0"/>
                </a:solidFill>
                <a:effectLst/>
              </a:rPr>
              <a:t>Modestinus</a:t>
            </a:r>
            <a:r>
              <a:rPr lang="es-ES" sz="3600" b="1" u="none" strike="noStrike" dirty="0">
                <a:solidFill>
                  <a:srgbClr val="0070C0"/>
                </a:solidFill>
                <a:effectLst/>
              </a:rPr>
              <a:t>): Ergo </a:t>
            </a:r>
            <a:r>
              <a:rPr lang="es-ES" sz="3600" b="1" u="none" strike="noStrike" dirty="0" err="1">
                <a:solidFill>
                  <a:srgbClr val="0070C0"/>
                </a:solidFill>
                <a:effectLst/>
              </a:rPr>
              <a:t>omne</a:t>
            </a:r>
            <a:r>
              <a:rPr lang="es-ES" sz="3600" b="1" u="none" strike="noStrike" dirty="0">
                <a:solidFill>
                  <a:srgbClr val="0070C0"/>
                </a:solidFill>
                <a:effectLst/>
              </a:rPr>
              <a:t> ius </a:t>
            </a:r>
            <a:r>
              <a:rPr lang="es-ES" sz="3600" b="1" u="none" strike="noStrike" dirty="0" err="1">
                <a:solidFill>
                  <a:srgbClr val="0070C0"/>
                </a:solidFill>
                <a:effectLst/>
              </a:rPr>
              <a:t>aut</a:t>
            </a:r>
            <a:r>
              <a:rPr lang="es-ES" sz="3600" b="1" u="none" strike="noStrike" dirty="0">
                <a:solidFill>
                  <a:srgbClr val="0070C0"/>
                </a:solidFill>
                <a:effectLst/>
              </a:rPr>
              <a:t> </a:t>
            </a:r>
            <a:r>
              <a:rPr lang="es-ES" sz="3600" b="1" u="none" strike="noStrike" dirty="0" err="1">
                <a:solidFill>
                  <a:srgbClr val="0070C0"/>
                </a:solidFill>
                <a:effectLst/>
              </a:rPr>
              <a:t>consensus</a:t>
            </a:r>
            <a:r>
              <a:rPr lang="es-ES" sz="3600" b="1" u="none" strike="noStrike" dirty="0">
                <a:solidFill>
                  <a:srgbClr val="0070C0"/>
                </a:solidFill>
                <a:effectLst/>
              </a:rPr>
              <a:t> </a:t>
            </a:r>
            <a:r>
              <a:rPr lang="es-ES" sz="3600" b="1" u="none" strike="noStrike" dirty="0" err="1">
                <a:solidFill>
                  <a:srgbClr val="0070C0"/>
                </a:solidFill>
                <a:effectLst/>
              </a:rPr>
              <a:t>fecit</a:t>
            </a:r>
            <a:r>
              <a:rPr lang="es-ES" sz="3600" b="1" u="none" strike="noStrike" dirty="0">
                <a:solidFill>
                  <a:srgbClr val="0070C0"/>
                </a:solidFill>
                <a:effectLst/>
              </a:rPr>
              <a:t>, </a:t>
            </a:r>
            <a:r>
              <a:rPr lang="es-ES" sz="3600" b="1" u="none" strike="noStrike" dirty="0" err="1">
                <a:solidFill>
                  <a:srgbClr val="0070C0"/>
                </a:solidFill>
                <a:effectLst/>
              </a:rPr>
              <a:t>aut</a:t>
            </a:r>
            <a:r>
              <a:rPr lang="es-ES" sz="3600" b="1" u="none" strike="noStrike" dirty="0">
                <a:solidFill>
                  <a:srgbClr val="0070C0"/>
                </a:solidFill>
                <a:effectLst/>
              </a:rPr>
              <a:t> necesitas </a:t>
            </a:r>
            <a:r>
              <a:rPr lang="es-ES" sz="3600" b="1" u="none" strike="noStrike" dirty="0" err="1">
                <a:solidFill>
                  <a:srgbClr val="0070C0"/>
                </a:solidFill>
                <a:effectLst/>
              </a:rPr>
              <a:t>constituit</a:t>
            </a:r>
            <a:r>
              <a:rPr lang="es-ES" sz="3600" b="1" u="none" strike="noStrike" dirty="0">
                <a:solidFill>
                  <a:srgbClr val="0070C0"/>
                </a:solidFill>
                <a:effectLst/>
              </a:rPr>
              <a:t>, </a:t>
            </a:r>
            <a:r>
              <a:rPr lang="es-ES" sz="3600" b="1" u="none" strike="noStrike" dirty="0" err="1">
                <a:solidFill>
                  <a:srgbClr val="0070C0"/>
                </a:solidFill>
                <a:effectLst/>
              </a:rPr>
              <a:t>aut</a:t>
            </a:r>
            <a:r>
              <a:rPr lang="es-ES" sz="3600" b="1" u="none" strike="noStrike" dirty="0">
                <a:solidFill>
                  <a:srgbClr val="0070C0"/>
                </a:solidFill>
                <a:effectLst/>
              </a:rPr>
              <a:t> </a:t>
            </a:r>
            <a:r>
              <a:rPr lang="es-ES" sz="3600" b="1" u="none" strike="noStrike" dirty="0" err="1">
                <a:solidFill>
                  <a:srgbClr val="0070C0"/>
                </a:solidFill>
                <a:effectLst/>
              </a:rPr>
              <a:t>firmavit</a:t>
            </a:r>
            <a:r>
              <a:rPr lang="es-ES" sz="3600" b="1" u="none" strike="noStrike" dirty="0">
                <a:solidFill>
                  <a:srgbClr val="0070C0"/>
                </a:solidFill>
                <a:effectLst/>
              </a:rPr>
              <a:t> </a:t>
            </a:r>
            <a:r>
              <a:rPr lang="es-ES" sz="3600" b="1" u="none" strike="noStrike" dirty="0" err="1">
                <a:solidFill>
                  <a:srgbClr val="0070C0"/>
                </a:solidFill>
                <a:effectLst/>
              </a:rPr>
              <a:t>consuetudo</a:t>
            </a:r>
            <a:endParaRPr lang="es-ES" dirty="0"/>
          </a:p>
        </p:txBody>
      </p:sp>
      <p:pic>
        <p:nvPicPr>
          <p:cNvPr id="4098" name="Picture 2" descr="7 Amazing Places To Visit In Montreal For A Perfect Vacation">
            <a:extLst>
              <a:ext uri="{FF2B5EF4-FFF2-40B4-BE49-F238E27FC236}">
                <a16:creationId xmlns:a16="http://schemas.microsoft.com/office/drawing/2014/main" id="{9CE47FF2-0004-64FA-7E32-402E2CDB34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199" y="2057400"/>
            <a:ext cx="10515599" cy="395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6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E1A4DE-F3D3-8A27-E3CD-61B5034F4DBC}"/>
              </a:ext>
            </a:extLst>
          </p:cNvPr>
          <p:cNvSpPr>
            <a:spLocks noGrp="1"/>
          </p:cNvSpPr>
          <p:nvPr>
            <p:ph type="title"/>
          </p:nvPr>
        </p:nvSpPr>
        <p:spPr/>
        <p:txBody>
          <a:bodyPr/>
          <a:lstStyle/>
          <a:p>
            <a:r>
              <a:rPr lang="es-ES" b="1" dirty="0" err="1">
                <a:solidFill>
                  <a:srgbClr val="0070C0"/>
                </a:solidFill>
              </a:rPr>
              <a:t>Members</a:t>
            </a:r>
            <a:r>
              <a:rPr lang="es-ES" b="1" dirty="0">
                <a:solidFill>
                  <a:srgbClr val="0070C0"/>
                </a:solidFill>
              </a:rPr>
              <a:t> </a:t>
            </a:r>
            <a:r>
              <a:rPr lang="es-ES" b="1" dirty="0" err="1">
                <a:solidFill>
                  <a:srgbClr val="0070C0"/>
                </a:solidFill>
              </a:rPr>
              <a:t>of</a:t>
            </a:r>
            <a:r>
              <a:rPr lang="es-ES" b="1" dirty="0">
                <a:solidFill>
                  <a:srgbClr val="0070C0"/>
                </a:solidFill>
              </a:rPr>
              <a:t> </a:t>
            </a:r>
            <a:r>
              <a:rPr lang="es-ES" b="1" dirty="0" err="1">
                <a:solidFill>
                  <a:srgbClr val="0070C0"/>
                </a:solidFill>
              </a:rPr>
              <a:t>the</a:t>
            </a:r>
            <a:r>
              <a:rPr lang="es-ES" b="1" dirty="0">
                <a:solidFill>
                  <a:srgbClr val="0070C0"/>
                </a:solidFill>
              </a:rPr>
              <a:t> IWG</a:t>
            </a:r>
          </a:p>
        </p:txBody>
      </p:sp>
      <p:sp>
        <p:nvSpPr>
          <p:cNvPr id="4" name="Marcador de contenido 3">
            <a:extLst>
              <a:ext uri="{FF2B5EF4-FFF2-40B4-BE49-F238E27FC236}">
                <a16:creationId xmlns:a16="http://schemas.microsoft.com/office/drawing/2014/main" id="{62C13C91-B27D-919D-0480-34CDE994E6B6}"/>
              </a:ext>
            </a:extLst>
          </p:cNvPr>
          <p:cNvSpPr>
            <a:spLocks noGrp="1"/>
          </p:cNvSpPr>
          <p:nvPr>
            <p:ph sz="half" idx="1"/>
          </p:nvPr>
        </p:nvSpPr>
        <p:spPr/>
        <p:txBody>
          <a:bodyPr>
            <a:normAutofit fontScale="85000" lnSpcReduction="20000"/>
          </a:bodyPr>
          <a:lstStyle/>
          <a:p>
            <a:r>
              <a:rPr lang="es-ES" dirty="0">
                <a:solidFill>
                  <a:srgbClr val="0070C0"/>
                </a:solidFill>
                <a:effectLst/>
                <a:latin typeface="Calibri" panose="020F0502020204030204" pitchFamily="34" charset="0"/>
              </a:rPr>
              <a:t>Eric Van </a:t>
            </a:r>
            <a:r>
              <a:rPr lang="es-ES" dirty="0" err="1">
                <a:solidFill>
                  <a:srgbClr val="0070C0"/>
                </a:solidFill>
                <a:effectLst/>
                <a:latin typeface="Calibri" panose="020F0502020204030204" pitchFamily="34" charset="0"/>
              </a:rPr>
              <a:t>Hooydonk</a:t>
            </a:r>
            <a:r>
              <a:rPr lang="es-ES" dirty="0">
                <a:solidFill>
                  <a:srgbClr val="0070C0"/>
                </a:solidFill>
                <a:effectLst/>
                <a:latin typeface="Calibri" panose="020F0502020204030204" pitchFamily="34" charset="0"/>
              </a:rPr>
              <a:t> (</a:t>
            </a:r>
            <a:r>
              <a:rPr lang="es-ES" dirty="0" err="1">
                <a:solidFill>
                  <a:srgbClr val="0070C0"/>
                </a:solidFill>
                <a:effectLst/>
                <a:latin typeface="Calibri" panose="020F0502020204030204" pitchFamily="34" charset="0"/>
              </a:rPr>
              <a:t>Belgium</a:t>
            </a:r>
            <a:r>
              <a:rPr lang="es-ES" dirty="0">
                <a:solidFill>
                  <a:srgbClr val="0070C0"/>
                </a:solidFill>
                <a:effectLst/>
                <a:latin typeface="Calibri" panose="020F0502020204030204" pitchFamily="34" charset="0"/>
              </a:rPr>
              <a:t>), </a:t>
            </a:r>
            <a:r>
              <a:rPr lang="es-ES" i="1" dirty="0" err="1">
                <a:solidFill>
                  <a:srgbClr val="0070C0"/>
                </a:solidFill>
                <a:effectLst/>
                <a:latin typeface="Calibri" panose="020F0502020204030204" pitchFamily="34" charset="0"/>
              </a:rPr>
              <a:t>Chairman</a:t>
            </a:r>
            <a:r>
              <a:rPr lang="es-ES" dirty="0">
                <a:solidFill>
                  <a:srgbClr val="0070C0"/>
                </a:solidFill>
                <a:effectLst/>
                <a:latin typeface="Calibri" panose="020F0502020204030204" pitchFamily="34" charset="0"/>
              </a:rPr>
              <a:t> </a:t>
            </a:r>
          </a:p>
          <a:p>
            <a:r>
              <a:rPr lang="es-ES" dirty="0">
                <a:solidFill>
                  <a:srgbClr val="0070C0"/>
                </a:solidFill>
                <a:effectLst/>
                <a:latin typeface="Calibri" panose="020F0502020204030204" pitchFamily="34" charset="0"/>
              </a:rPr>
              <a:t>Jesús Casas (</a:t>
            </a:r>
            <a:r>
              <a:rPr lang="es-ES" dirty="0" err="1">
                <a:solidFill>
                  <a:srgbClr val="0070C0"/>
                </a:solidFill>
                <a:effectLst/>
                <a:latin typeface="Calibri" panose="020F0502020204030204" pitchFamily="34" charset="0"/>
              </a:rPr>
              <a:t>Spain</a:t>
            </a:r>
            <a:r>
              <a:rPr lang="es-ES" dirty="0">
                <a:solidFill>
                  <a:srgbClr val="0070C0"/>
                </a:solidFill>
                <a:effectLst/>
                <a:latin typeface="Calibri" panose="020F0502020204030204" pitchFamily="34" charset="0"/>
              </a:rPr>
              <a:t>), </a:t>
            </a:r>
            <a:r>
              <a:rPr lang="es-ES" i="1" dirty="0" err="1">
                <a:solidFill>
                  <a:srgbClr val="0070C0"/>
                </a:solidFill>
                <a:effectLst/>
                <a:latin typeface="Calibri" panose="020F0502020204030204" pitchFamily="34" charset="0"/>
              </a:rPr>
              <a:t>Rapporteur</a:t>
            </a:r>
            <a:endParaRPr lang="es-ES" dirty="0">
              <a:solidFill>
                <a:srgbClr val="0070C0"/>
              </a:solidFill>
              <a:effectLst/>
              <a:latin typeface="Calibri" panose="020F0502020204030204" pitchFamily="34" charset="0"/>
            </a:endParaRPr>
          </a:p>
          <a:p>
            <a:r>
              <a:rPr lang="es-ES" dirty="0" err="1">
                <a:solidFill>
                  <a:srgbClr val="0070C0"/>
                </a:solidFill>
                <a:effectLst/>
                <a:latin typeface="Calibri" panose="020F0502020204030204" pitchFamily="34" charset="0"/>
              </a:rPr>
              <a:t>Lijun</a:t>
            </a:r>
            <a:r>
              <a:rPr lang="es-ES" dirty="0">
                <a:solidFill>
                  <a:srgbClr val="0070C0"/>
                </a:solidFill>
                <a:effectLst/>
                <a:latin typeface="Calibri" panose="020F0502020204030204" pitchFamily="34" charset="0"/>
              </a:rPr>
              <a:t> Zhao (China</a:t>
            </a:r>
            <a:r>
              <a:rPr lang="es-ES" dirty="0">
                <a:solidFill>
                  <a:srgbClr val="0070C0"/>
                </a:solidFill>
                <a:latin typeface="Calibri" panose="020F0502020204030204" pitchFamily="34" charset="0"/>
              </a:rPr>
              <a:t>) </a:t>
            </a:r>
          </a:p>
          <a:p>
            <a:r>
              <a:rPr lang="es-ES" dirty="0">
                <a:solidFill>
                  <a:srgbClr val="0070C0"/>
                </a:solidFill>
                <a:latin typeface="Calibri" panose="020F0502020204030204" pitchFamily="34" charset="0"/>
              </a:rPr>
              <a:t>Michael </a:t>
            </a:r>
            <a:r>
              <a:rPr lang="es-ES" dirty="0" err="1">
                <a:solidFill>
                  <a:srgbClr val="0070C0"/>
                </a:solidFill>
                <a:latin typeface="Calibri" panose="020F0502020204030204" pitchFamily="34" charset="0"/>
              </a:rPr>
              <a:t>Sturley</a:t>
            </a:r>
            <a:r>
              <a:rPr lang="es-ES" dirty="0">
                <a:solidFill>
                  <a:srgbClr val="0070C0"/>
                </a:solidFill>
                <a:latin typeface="Calibri" panose="020F0502020204030204" pitchFamily="34" charset="0"/>
              </a:rPr>
              <a:t> (USA)</a:t>
            </a:r>
          </a:p>
          <a:p>
            <a:r>
              <a:rPr lang="es-ES" dirty="0" err="1">
                <a:solidFill>
                  <a:srgbClr val="0070C0"/>
                </a:solidFill>
                <a:latin typeface="Calibri" panose="020F0502020204030204" pitchFamily="34" charset="0"/>
              </a:rPr>
              <a:t>Tomotaka</a:t>
            </a:r>
            <a:r>
              <a:rPr lang="es-ES" dirty="0">
                <a:solidFill>
                  <a:srgbClr val="0070C0"/>
                </a:solidFill>
                <a:latin typeface="Calibri" panose="020F0502020204030204" pitchFamily="34" charset="0"/>
              </a:rPr>
              <a:t> </a:t>
            </a:r>
            <a:r>
              <a:rPr lang="es-ES" dirty="0" err="1">
                <a:solidFill>
                  <a:srgbClr val="0070C0"/>
                </a:solidFill>
                <a:latin typeface="Calibri" panose="020F0502020204030204" pitchFamily="34" charset="0"/>
              </a:rPr>
              <a:t>Fujita</a:t>
            </a:r>
            <a:r>
              <a:rPr lang="es-ES" dirty="0">
                <a:solidFill>
                  <a:srgbClr val="0070C0"/>
                </a:solidFill>
                <a:latin typeface="Calibri" panose="020F0502020204030204" pitchFamily="34" charset="0"/>
              </a:rPr>
              <a:t> (</a:t>
            </a:r>
            <a:r>
              <a:rPr lang="es-ES" dirty="0" err="1">
                <a:solidFill>
                  <a:srgbClr val="0070C0"/>
                </a:solidFill>
                <a:latin typeface="Calibri" panose="020F0502020204030204" pitchFamily="34" charset="0"/>
              </a:rPr>
              <a:t>Japan</a:t>
            </a:r>
            <a:r>
              <a:rPr lang="es-ES" dirty="0">
                <a:solidFill>
                  <a:srgbClr val="0070C0"/>
                </a:solidFill>
                <a:latin typeface="Calibri" panose="020F0502020204030204" pitchFamily="34" charset="0"/>
              </a:rPr>
              <a:t>)</a:t>
            </a:r>
          </a:p>
          <a:p>
            <a:r>
              <a:rPr lang="es-ES">
                <a:solidFill>
                  <a:srgbClr val="0070C0"/>
                </a:solidFill>
                <a:latin typeface="Calibri" panose="020F0502020204030204" pitchFamily="34" charset="0"/>
              </a:rPr>
              <a:t>Andreas </a:t>
            </a:r>
            <a:r>
              <a:rPr lang="es-ES" dirty="0">
                <a:solidFill>
                  <a:srgbClr val="0070C0"/>
                </a:solidFill>
                <a:latin typeface="Calibri" panose="020F0502020204030204" pitchFamily="34" charset="0"/>
              </a:rPr>
              <a:t>Maurer (</a:t>
            </a:r>
            <a:r>
              <a:rPr lang="es-ES" dirty="0" err="1">
                <a:solidFill>
                  <a:srgbClr val="0070C0"/>
                </a:solidFill>
                <a:latin typeface="Calibri" panose="020F0502020204030204" pitchFamily="34" charset="0"/>
              </a:rPr>
              <a:t>Germany</a:t>
            </a:r>
            <a:r>
              <a:rPr lang="es-ES" dirty="0">
                <a:solidFill>
                  <a:srgbClr val="0070C0"/>
                </a:solidFill>
                <a:latin typeface="Calibri" panose="020F0502020204030204" pitchFamily="34" charset="0"/>
              </a:rPr>
              <a:t>)</a:t>
            </a:r>
            <a:endParaRPr lang="es-ES" dirty="0">
              <a:solidFill>
                <a:srgbClr val="0070C0"/>
              </a:solidFill>
              <a:effectLst/>
              <a:latin typeface="Calibri" panose="020F0502020204030204" pitchFamily="34" charset="0"/>
            </a:endParaRPr>
          </a:p>
          <a:p>
            <a:r>
              <a:rPr lang="es-ES" dirty="0">
                <a:solidFill>
                  <a:srgbClr val="0070C0"/>
                </a:solidFill>
                <a:effectLst/>
                <a:latin typeface="Calibri" panose="020F0502020204030204" pitchFamily="34" charset="0"/>
              </a:rPr>
              <a:t>Alexander </a:t>
            </a:r>
            <a:r>
              <a:rPr lang="es-ES" dirty="0" err="1">
                <a:solidFill>
                  <a:srgbClr val="0070C0"/>
                </a:solidFill>
                <a:effectLst/>
                <a:latin typeface="Calibri" panose="020F0502020204030204" pitchFamily="34" charset="0"/>
              </a:rPr>
              <a:t>von</a:t>
            </a:r>
            <a:r>
              <a:rPr lang="es-ES" dirty="0">
                <a:solidFill>
                  <a:srgbClr val="0070C0"/>
                </a:solidFill>
                <a:effectLst/>
                <a:latin typeface="Calibri" panose="020F0502020204030204" pitchFamily="34" charset="0"/>
              </a:rPr>
              <a:t> Ziegler (</a:t>
            </a:r>
            <a:r>
              <a:rPr lang="es-ES" dirty="0" err="1">
                <a:solidFill>
                  <a:srgbClr val="0070C0"/>
                </a:solidFill>
                <a:effectLst/>
                <a:latin typeface="Calibri" panose="020F0502020204030204" pitchFamily="34" charset="0"/>
              </a:rPr>
              <a:t>Switzerland</a:t>
            </a:r>
            <a:r>
              <a:rPr lang="es-ES" dirty="0">
                <a:solidFill>
                  <a:srgbClr val="0070C0"/>
                </a:solidFill>
                <a:effectLst/>
                <a:latin typeface="Calibri" panose="020F0502020204030204" pitchFamily="34" charset="0"/>
              </a:rPr>
              <a:t>)</a:t>
            </a:r>
          </a:p>
          <a:p>
            <a:r>
              <a:rPr lang="es-ES" dirty="0" err="1">
                <a:solidFill>
                  <a:srgbClr val="0070C0"/>
                </a:solidFill>
                <a:latin typeface="Calibri" panose="020F0502020204030204" pitchFamily="34" charset="0"/>
              </a:rPr>
              <a:t>Mišo</a:t>
            </a:r>
            <a:r>
              <a:rPr lang="es-ES" dirty="0">
                <a:solidFill>
                  <a:srgbClr val="0070C0"/>
                </a:solidFill>
                <a:latin typeface="Calibri" panose="020F0502020204030204" pitchFamily="34" charset="0"/>
              </a:rPr>
              <a:t> </a:t>
            </a:r>
            <a:r>
              <a:rPr lang="es-ES" dirty="0" err="1">
                <a:solidFill>
                  <a:srgbClr val="0070C0"/>
                </a:solidFill>
                <a:latin typeface="Calibri" panose="020F0502020204030204" pitchFamily="34" charset="0"/>
              </a:rPr>
              <a:t>Mudrić</a:t>
            </a:r>
            <a:r>
              <a:rPr lang="es-ES" dirty="0">
                <a:solidFill>
                  <a:srgbClr val="0070C0"/>
                </a:solidFill>
                <a:latin typeface="Calibri" panose="020F0502020204030204" pitchFamily="34" charset="0"/>
              </a:rPr>
              <a:t> (</a:t>
            </a:r>
            <a:r>
              <a:rPr lang="es-ES" dirty="0" err="1">
                <a:solidFill>
                  <a:srgbClr val="0070C0"/>
                </a:solidFill>
                <a:latin typeface="Calibri" panose="020F0502020204030204" pitchFamily="34" charset="0"/>
              </a:rPr>
              <a:t>Croatia</a:t>
            </a:r>
            <a:r>
              <a:rPr lang="es-ES" dirty="0">
                <a:solidFill>
                  <a:srgbClr val="0070C0"/>
                </a:solidFill>
                <a:latin typeface="Calibri" panose="020F0502020204030204" pitchFamily="34" charset="0"/>
              </a:rPr>
              <a:t>)</a:t>
            </a:r>
          </a:p>
          <a:p>
            <a:r>
              <a:rPr lang="es-ES" dirty="0">
                <a:solidFill>
                  <a:srgbClr val="0070C0"/>
                </a:solidFill>
                <a:effectLst/>
                <a:latin typeface="Calibri" panose="020F0502020204030204" pitchFamily="34" charset="0"/>
              </a:rPr>
              <a:t>Werner Braun </a:t>
            </a:r>
            <a:r>
              <a:rPr lang="es-ES" dirty="0" err="1">
                <a:solidFill>
                  <a:srgbClr val="0070C0"/>
                </a:solidFill>
                <a:effectLst/>
                <a:latin typeface="Calibri" panose="020F0502020204030204" pitchFamily="34" charset="0"/>
              </a:rPr>
              <a:t>Rizk</a:t>
            </a:r>
            <a:r>
              <a:rPr lang="es-ES" dirty="0">
                <a:solidFill>
                  <a:srgbClr val="0070C0"/>
                </a:solidFill>
                <a:effectLst/>
                <a:latin typeface="Calibri" panose="020F0502020204030204" pitchFamily="34" charset="0"/>
              </a:rPr>
              <a:t> (</a:t>
            </a:r>
            <a:r>
              <a:rPr lang="es-ES" dirty="0" err="1">
                <a:solidFill>
                  <a:srgbClr val="0070C0"/>
                </a:solidFill>
                <a:effectLst/>
                <a:latin typeface="Calibri" panose="020F0502020204030204" pitchFamily="34" charset="0"/>
              </a:rPr>
              <a:t>Brazil</a:t>
            </a:r>
            <a:r>
              <a:rPr lang="es-ES" dirty="0">
                <a:solidFill>
                  <a:srgbClr val="0070C0"/>
                </a:solidFill>
                <a:effectLst/>
                <a:latin typeface="Calibri" panose="020F0502020204030204" pitchFamily="34" charset="0"/>
              </a:rPr>
              <a:t>)</a:t>
            </a:r>
          </a:p>
          <a:p>
            <a:r>
              <a:rPr lang="es-ES" dirty="0">
                <a:solidFill>
                  <a:srgbClr val="0070C0"/>
                </a:solidFill>
                <a:latin typeface="Calibri" panose="020F0502020204030204" pitchFamily="34" charset="0"/>
              </a:rPr>
              <a:t>Massimiliano </a:t>
            </a:r>
            <a:r>
              <a:rPr lang="es-ES" dirty="0" err="1">
                <a:solidFill>
                  <a:srgbClr val="0070C0"/>
                </a:solidFill>
                <a:latin typeface="Calibri" panose="020F0502020204030204" pitchFamily="34" charset="0"/>
              </a:rPr>
              <a:t>Rimaboschi</a:t>
            </a:r>
            <a:r>
              <a:rPr lang="es-ES" dirty="0">
                <a:solidFill>
                  <a:srgbClr val="0070C0"/>
                </a:solidFill>
                <a:latin typeface="Calibri" panose="020F0502020204030204" pitchFamily="34" charset="0"/>
              </a:rPr>
              <a:t> (</a:t>
            </a:r>
            <a:r>
              <a:rPr lang="es-ES" dirty="0" err="1">
                <a:solidFill>
                  <a:srgbClr val="0070C0"/>
                </a:solidFill>
                <a:latin typeface="Calibri" panose="020F0502020204030204" pitchFamily="34" charset="0"/>
              </a:rPr>
              <a:t>Italy</a:t>
            </a:r>
            <a:r>
              <a:rPr lang="es-ES" dirty="0">
                <a:solidFill>
                  <a:srgbClr val="0070C0"/>
                </a:solidFill>
                <a:latin typeface="Calibri" panose="020F0502020204030204" pitchFamily="34" charset="0"/>
              </a:rPr>
              <a:t>)</a:t>
            </a:r>
          </a:p>
          <a:p>
            <a:endParaRPr lang="es-ES" dirty="0">
              <a:effectLst/>
              <a:latin typeface="Calibri" panose="020F0502020204030204" pitchFamily="34" charset="0"/>
            </a:endParaRPr>
          </a:p>
        </p:txBody>
      </p:sp>
      <p:sp>
        <p:nvSpPr>
          <p:cNvPr id="6" name="Marcador de contenido 5">
            <a:extLst>
              <a:ext uri="{FF2B5EF4-FFF2-40B4-BE49-F238E27FC236}">
                <a16:creationId xmlns:a16="http://schemas.microsoft.com/office/drawing/2014/main" id="{7C33BAD6-50CD-826C-C750-057A902288CF}"/>
              </a:ext>
            </a:extLst>
          </p:cNvPr>
          <p:cNvSpPr>
            <a:spLocks noGrp="1"/>
          </p:cNvSpPr>
          <p:nvPr>
            <p:ph sz="half" idx="2"/>
          </p:nvPr>
        </p:nvSpPr>
        <p:spPr/>
        <p:txBody>
          <a:bodyPr>
            <a:normAutofit fontScale="85000" lnSpcReduction="20000"/>
          </a:bodyPr>
          <a:lstStyle/>
          <a:p>
            <a:r>
              <a:rPr lang="es-ES" dirty="0">
                <a:solidFill>
                  <a:srgbClr val="0070C0"/>
                </a:solidFill>
                <a:effectLst/>
                <a:latin typeface="Calibri" panose="020F0502020204030204" pitchFamily="34" charset="0"/>
              </a:rPr>
              <a:t>Bernardo Melo Graf (</a:t>
            </a:r>
            <a:r>
              <a:rPr lang="es-ES" dirty="0" err="1">
                <a:solidFill>
                  <a:srgbClr val="0070C0"/>
                </a:solidFill>
                <a:effectLst/>
                <a:latin typeface="Calibri" panose="020F0502020204030204" pitchFamily="34" charset="0"/>
              </a:rPr>
              <a:t>Mexico</a:t>
            </a:r>
            <a:r>
              <a:rPr lang="es-ES" dirty="0">
                <a:solidFill>
                  <a:srgbClr val="0070C0"/>
                </a:solidFill>
                <a:latin typeface="Calibri" panose="020F0502020204030204" pitchFamily="34" charset="0"/>
              </a:rPr>
              <a:t>)</a:t>
            </a:r>
          </a:p>
          <a:p>
            <a:r>
              <a:rPr lang="es-ES" dirty="0">
                <a:solidFill>
                  <a:srgbClr val="0070C0"/>
                </a:solidFill>
                <a:latin typeface="Calibri" panose="020F0502020204030204" pitchFamily="34" charset="0"/>
              </a:rPr>
              <a:t>Eduardo </a:t>
            </a:r>
            <a:r>
              <a:rPr lang="es-ES" dirty="0" err="1">
                <a:solidFill>
                  <a:srgbClr val="0070C0"/>
                </a:solidFill>
                <a:latin typeface="Calibri" panose="020F0502020204030204" pitchFamily="34" charset="0"/>
              </a:rPr>
              <a:t>Adragna</a:t>
            </a:r>
            <a:r>
              <a:rPr lang="es-ES" dirty="0">
                <a:solidFill>
                  <a:srgbClr val="0070C0"/>
                </a:solidFill>
                <a:latin typeface="Calibri" panose="020F0502020204030204" pitchFamily="34" charset="0"/>
              </a:rPr>
              <a:t> (Argentina)</a:t>
            </a:r>
            <a:endParaRPr lang="es-ES" dirty="0">
              <a:solidFill>
                <a:srgbClr val="0070C0"/>
              </a:solidFill>
              <a:effectLst/>
              <a:latin typeface="Calibri" panose="020F0502020204030204" pitchFamily="34" charset="0"/>
            </a:endParaRPr>
          </a:p>
          <a:p>
            <a:r>
              <a:rPr lang="es-ES" dirty="0">
                <a:solidFill>
                  <a:srgbClr val="0070C0"/>
                </a:solidFill>
                <a:latin typeface="Calibri" panose="020F0502020204030204" pitchFamily="34" charset="0"/>
              </a:rPr>
              <a:t>Javier Franco (Colombia) </a:t>
            </a:r>
          </a:p>
          <a:p>
            <a:r>
              <a:rPr lang="es-ES" dirty="0" err="1">
                <a:solidFill>
                  <a:srgbClr val="0070C0"/>
                </a:solidFill>
                <a:latin typeface="Calibri" panose="020F0502020204030204" pitchFamily="34" charset="0"/>
              </a:rPr>
              <a:t>Kerim</a:t>
            </a:r>
            <a:r>
              <a:rPr lang="es-ES" dirty="0">
                <a:solidFill>
                  <a:srgbClr val="0070C0"/>
                </a:solidFill>
                <a:latin typeface="Calibri" panose="020F0502020204030204" pitchFamily="34" charset="0"/>
              </a:rPr>
              <a:t> </a:t>
            </a:r>
            <a:r>
              <a:rPr lang="es-ES" dirty="0" err="1">
                <a:solidFill>
                  <a:srgbClr val="0070C0"/>
                </a:solidFill>
                <a:latin typeface="Calibri" panose="020F0502020204030204" pitchFamily="34" charset="0"/>
              </a:rPr>
              <a:t>Atamer</a:t>
            </a:r>
            <a:r>
              <a:rPr lang="es-ES" dirty="0">
                <a:solidFill>
                  <a:srgbClr val="0070C0"/>
                </a:solidFill>
                <a:latin typeface="Calibri" panose="020F0502020204030204" pitchFamily="34" charset="0"/>
              </a:rPr>
              <a:t> (</a:t>
            </a:r>
            <a:r>
              <a:rPr lang="es-ES" dirty="0" err="1">
                <a:solidFill>
                  <a:srgbClr val="0070C0"/>
                </a:solidFill>
                <a:latin typeface="Calibri" panose="020F0502020204030204" pitchFamily="34" charset="0"/>
              </a:rPr>
              <a:t>Turkey</a:t>
            </a:r>
            <a:r>
              <a:rPr lang="es-ES" dirty="0">
                <a:solidFill>
                  <a:srgbClr val="0070C0"/>
                </a:solidFill>
                <a:latin typeface="Calibri" panose="020F0502020204030204" pitchFamily="34" charset="0"/>
              </a:rPr>
              <a:t>) </a:t>
            </a:r>
          </a:p>
          <a:p>
            <a:r>
              <a:rPr lang="es-ES" dirty="0" err="1">
                <a:solidFill>
                  <a:srgbClr val="0070C0"/>
                </a:solidFill>
                <a:latin typeface="Calibri" panose="020F0502020204030204" pitchFamily="34" charset="0"/>
              </a:rPr>
              <a:t>Aybek</a:t>
            </a:r>
            <a:r>
              <a:rPr lang="es-ES" dirty="0">
                <a:solidFill>
                  <a:srgbClr val="0070C0"/>
                </a:solidFill>
                <a:latin typeface="Calibri" panose="020F0502020204030204" pitchFamily="34" charset="0"/>
              </a:rPr>
              <a:t> </a:t>
            </a:r>
            <a:r>
              <a:rPr lang="es-ES" dirty="0" err="1">
                <a:solidFill>
                  <a:srgbClr val="0070C0"/>
                </a:solidFill>
                <a:latin typeface="Calibri" panose="020F0502020204030204" pitchFamily="34" charset="0"/>
              </a:rPr>
              <a:t>Ahmedov</a:t>
            </a:r>
            <a:r>
              <a:rPr lang="es-ES" dirty="0">
                <a:solidFill>
                  <a:srgbClr val="0070C0"/>
                </a:solidFill>
                <a:latin typeface="Calibri" panose="020F0502020204030204" pitchFamily="34" charset="0"/>
              </a:rPr>
              <a:t> (</a:t>
            </a:r>
            <a:r>
              <a:rPr lang="es-ES" dirty="0" err="1">
                <a:solidFill>
                  <a:srgbClr val="0070C0"/>
                </a:solidFill>
                <a:latin typeface="Calibri" panose="020F0502020204030204" pitchFamily="34" charset="0"/>
              </a:rPr>
              <a:t>Russia</a:t>
            </a:r>
            <a:r>
              <a:rPr lang="es-ES" dirty="0">
                <a:solidFill>
                  <a:srgbClr val="0070C0"/>
                </a:solidFill>
                <a:latin typeface="Calibri" panose="020F0502020204030204" pitchFamily="34" charset="0"/>
              </a:rPr>
              <a:t>)</a:t>
            </a:r>
          </a:p>
          <a:p>
            <a:r>
              <a:rPr lang="es-ES" dirty="0">
                <a:solidFill>
                  <a:srgbClr val="0070C0"/>
                </a:solidFill>
                <a:latin typeface="Calibri" panose="020F0502020204030204" pitchFamily="34" charset="0"/>
              </a:rPr>
              <a:t>Andrea La </a:t>
            </a:r>
            <a:r>
              <a:rPr lang="es-ES" dirty="0" err="1">
                <a:solidFill>
                  <a:srgbClr val="0070C0"/>
                </a:solidFill>
                <a:latin typeface="Calibri" panose="020F0502020204030204" pitchFamily="34" charset="0"/>
              </a:rPr>
              <a:t>Mattina</a:t>
            </a:r>
            <a:r>
              <a:rPr lang="es-ES" dirty="0">
                <a:solidFill>
                  <a:srgbClr val="0070C0"/>
                </a:solidFill>
                <a:latin typeface="Calibri" panose="020F0502020204030204" pitchFamily="34" charset="0"/>
              </a:rPr>
              <a:t> (</a:t>
            </a:r>
            <a:r>
              <a:rPr lang="es-ES" dirty="0" err="1">
                <a:solidFill>
                  <a:srgbClr val="0070C0"/>
                </a:solidFill>
                <a:latin typeface="Calibri" panose="020F0502020204030204" pitchFamily="34" charset="0"/>
              </a:rPr>
              <a:t>Italy</a:t>
            </a:r>
            <a:r>
              <a:rPr lang="es-ES" dirty="0">
                <a:solidFill>
                  <a:srgbClr val="0070C0"/>
                </a:solidFill>
                <a:latin typeface="Calibri" panose="020F0502020204030204" pitchFamily="34" charset="0"/>
              </a:rPr>
              <a:t>)</a:t>
            </a:r>
            <a:endParaRPr lang="es-ES" dirty="0">
              <a:solidFill>
                <a:srgbClr val="0070C0"/>
              </a:solidFill>
              <a:effectLst/>
              <a:latin typeface="Calibri" panose="020F0502020204030204" pitchFamily="34" charset="0"/>
            </a:endParaRPr>
          </a:p>
          <a:p>
            <a:r>
              <a:rPr lang="es-ES" dirty="0">
                <a:solidFill>
                  <a:srgbClr val="0070C0"/>
                </a:solidFill>
                <a:effectLst/>
                <a:latin typeface="Calibri" panose="020F0502020204030204" pitchFamily="34" charset="0"/>
              </a:rPr>
              <a:t>Frank </a:t>
            </a:r>
            <a:r>
              <a:rPr lang="es-ES" dirty="0" err="1">
                <a:solidFill>
                  <a:srgbClr val="0070C0"/>
                </a:solidFill>
                <a:effectLst/>
                <a:latin typeface="Calibri" panose="020F0502020204030204" pitchFamily="34" charset="0"/>
              </a:rPr>
              <a:t>Smeele</a:t>
            </a:r>
            <a:r>
              <a:rPr lang="es-ES" dirty="0">
                <a:solidFill>
                  <a:srgbClr val="0070C0"/>
                </a:solidFill>
                <a:effectLst/>
                <a:latin typeface="Calibri" panose="020F0502020204030204" pitchFamily="34" charset="0"/>
              </a:rPr>
              <a:t> (</a:t>
            </a:r>
            <a:r>
              <a:rPr lang="es-ES" dirty="0" err="1">
                <a:solidFill>
                  <a:srgbClr val="0070C0"/>
                </a:solidFill>
                <a:effectLst/>
                <a:latin typeface="Calibri" panose="020F0502020204030204" pitchFamily="34" charset="0"/>
              </a:rPr>
              <a:t>The</a:t>
            </a:r>
            <a:r>
              <a:rPr lang="es-ES" dirty="0">
                <a:solidFill>
                  <a:srgbClr val="0070C0"/>
                </a:solidFill>
                <a:effectLst/>
                <a:latin typeface="Calibri" panose="020F0502020204030204" pitchFamily="34" charset="0"/>
              </a:rPr>
              <a:t> </a:t>
            </a:r>
            <a:r>
              <a:rPr lang="es-ES" dirty="0" err="1">
                <a:solidFill>
                  <a:srgbClr val="0070C0"/>
                </a:solidFill>
                <a:effectLst/>
                <a:latin typeface="Calibri" panose="020F0502020204030204" pitchFamily="34" charset="0"/>
              </a:rPr>
              <a:t>Netherlands</a:t>
            </a:r>
            <a:r>
              <a:rPr lang="es-ES" dirty="0">
                <a:solidFill>
                  <a:srgbClr val="0070C0"/>
                </a:solidFill>
                <a:effectLst/>
                <a:latin typeface="Calibri" panose="020F0502020204030204" pitchFamily="34" charset="0"/>
              </a:rPr>
              <a:t>)</a:t>
            </a:r>
          </a:p>
          <a:p>
            <a:r>
              <a:rPr lang="es-ES" dirty="0">
                <a:solidFill>
                  <a:srgbClr val="0070C0"/>
                </a:solidFill>
                <a:effectLst/>
                <a:latin typeface="Calibri" panose="020F0502020204030204" pitchFamily="34" charset="0"/>
              </a:rPr>
              <a:t>Olivier </a:t>
            </a:r>
            <a:r>
              <a:rPr lang="es-ES" dirty="0" err="1">
                <a:solidFill>
                  <a:srgbClr val="0070C0"/>
                </a:solidFill>
                <a:effectLst/>
                <a:latin typeface="Calibri" panose="020F0502020204030204" pitchFamily="34" charset="0"/>
              </a:rPr>
              <a:t>Cachard</a:t>
            </a:r>
            <a:r>
              <a:rPr lang="es-ES" dirty="0">
                <a:solidFill>
                  <a:srgbClr val="0070C0"/>
                </a:solidFill>
                <a:effectLst/>
                <a:latin typeface="Calibri" panose="020F0502020204030204" pitchFamily="34" charset="0"/>
              </a:rPr>
              <a:t> (France)</a:t>
            </a:r>
          </a:p>
          <a:p>
            <a:r>
              <a:rPr lang="es-ES" dirty="0" err="1">
                <a:solidFill>
                  <a:srgbClr val="0070C0"/>
                </a:solidFill>
                <a:effectLst/>
                <a:latin typeface="Calibri" panose="020F0502020204030204" pitchFamily="34" charset="0"/>
              </a:rPr>
              <a:t>Luiz</a:t>
            </a:r>
            <a:r>
              <a:rPr lang="es-ES" dirty="0">
                <a:solidFill>
                  <a:srgbClr val="0070C0"/>
                </a:solidFill>
                <a:effectLst/>
                <a:latin typeface="Calibri" panose="020F0502020204030204" pitchFamily="34" charset="0"/>
              </a:rPr>
              <a:t> Roberto Leven </a:t>
            </a:r>
            <a:r>
              <a:rPr lang="es-ES" dirty="0" err="1">
                <a:solidFill>
                  <a:srgbClr val="0070C0"/>
                </a:solidFill>
                <a:effectLst/>
                <a:latin typeface="Calibri" panose="020F0502020204030204" pitchFamily="34" charset="0"/>
              </a:rPr>
              <a:t>Siano</a:t>
            </a:r>
            <a:r>
              <a:rPr lang="es-ES" dirty="0">
                <a:solidFill>
                  <a:srgbClr val="0070C0"/>
                </a:solidFill>
                <a:effectLst/>
                <a:latin typeface="Calibri" panose="020F0502020204030204" pitchFamily="34" charset="0"/>
              </a:rPr>
              <a:t> (</a:t>
            </a:r>
            <a:r>
              <a:rPr lang="es-ES" dirty="0" err="1">
                <a:solidFill>
                  <a:srgbClr val="0070C0"/>
                </a:solidFill>
                <a:effectLst/>
                <a:latin typeface="Calibri" panose="020F0502020204030204" pitchFamily="34" charset="0"/>
              </a:rPr>
              <a:t>Brazil</a:t>
            </a:r>
            <a:r>
              <a:rPr lang="es-ES" dirty="0">
                <a:solidFill>
                  <a:srgbClr val="0070C0"/>
                </a:solidFill>
                <a:effectLst/>
                <a:latin typeface="Calibri" panose="020F0502020204030204" pitchFamily="34" charset="0"/>
              </a:rPr>
              <a:t>)</a:t>
            </a:r>
          </a:p>
          <a:p>
            <a:r>
              <a:rPr lang="es-ES" dirty="0">
                <a:solidFill>
                  <a:srgbClr val="0070C0"/>
                </a:solidFill>
                <a:effectLst/>
                <a:latin typeface="Calibri" panose="020F0502020204030204" pitchFamily="34" charset="0"/>
              </a:rPr>
              <a:t>Filippo </a:t>
            </a:r>
            <a:r>
              <a:rPr lang="es-ES" dirty="0" err="1">
                <a:solidFill>
                  <a:srgbClr val="0070C0"/>
                </a:solidFill>
                <a:effectLst/>
                <a:latin typeface="Calibri" panose="020F0502020204030204" pitchFamily="34" charset="0"/>
              </a:rPr>
              <a:t>Lorenzon</a:t>
            </a:r>
            <a:r>
              <a:rPr lang="es-ES" dirty="0">
                <a:solidFill>
                  <a:srgbClr val="0070C0"/>
                </a:solidFill>
                <a:effectLst/>
                <a:latin typeface="Calibri" panose="020F0502020204030204" pitchFamily="34" charset="0"/>
              </a:rPr>
              <a:t> (UK/</a:t>
            </a:r>
            <a:r>
              <a:rPr lang="es-ES" dirty="0" err="1">
                <a:solidFill>
                  <a:srgbClr val="0070C0"/>
                </a:solidFill>
                <a:effectLst/>
                <a:latin typeface="Calibri" panose="020F0502020204030204" pitchFamily="34" charset="0"/>
              </a:rPr>
              <a:t>Italy</a:t>
            </a:r>
            <a:r>
              <a:rPr lang="es-ES" dirty="0">
                <a:solidFill>
                  <a:srgbClr val="0070C0"/>
                </a:solidFill>
                <a:effectLst/>
                <a:latin typeface="Calibri" panose="020F0502020204030204" pitchFamily="34" charset="0"/>
              </a:rPr>
              <a:t>)</a:t>
            </a:r>
          </a:p>
          <a:p>
            <a:r>
              <a:rPr lang="es-ES" dirty="0">
                <a:solidFill>
                  <a:srgbClr val="0070C0"/>
                </a:solidFill>
                <a:effectLst/>
                <a:latin typeface="Calibri" panose="020F0502020204030204" pitchFamily="34" charset="0"/>
              </a:rPr>
              <a:t>Gustavo Omaña (Venezuela)</a:t>
            </a:r>
          </a:p>
          <a:p>
            <a:pPr marL="0" indent="0">
              <a:buNone/>
            </a:pPr>
            <a:endParaRPr lang="es-ES" dirty="0"/>
          </a:p>
        </p:txBody>
      </p:sp>
    </p:spTree>
    <p:extLst>
      <p:ext uri="{BB962C8B-B14F-4D97-AF65-F5344CB8AC3E}">
        <p14:creationId xmlns:p14="http://schemas.microsoft.com/office/powerpoint/2010/main" val="191270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610F3-8ECA-4E60-4B3D-485511CD01CA}"/>
              </a:ext>
            </a:extLst>
          </p:cNvPr>
          <p:cNvSpPr>
            <a:spLocks noGrp="1"/>
          </p:cNvSpPr>
          <p:nvPr>
            <p:ph type="title"/>
          </p:nvPr>
        </p:nvSpPr>
        <p:spPr/>
        <p:txBody>
          <a:bodyPr/>
          <a:lstStyle/>
          <a:p>
            <a:r>
              <a:rPr lang="es-ES" b="1" dirty="0">
                <a:solidFill>
                  <a:srgbClr val="0070C0"/>
                </a:solidFill>
              </a:rPr>
              <a:t>Time-line (1)</a:t>
            </a:r>
          </a:p>
        </p:txBody>
      </p:sp>
      <p:sp>
        <p:nvSpPr>
          <p:cNvPr id="3" name="Marcador de contenido 2">
            <a:extLst>
              <a:ext uri="{FF2B5EF4-FFF2-40B4-BE49-F238E27FC236}">
                <a16:creationId xmlns:a16="http://schemas.microsoft.com/office/drawing/2014/main" id="{A1D7D66F-13B9-3CE4-F6CA-52B344086B15}"/>
              </a:ext>
            </a:extLst>
          </p:cNvPr>
          <p:cNvSpPr>
            <a:spLocks noGrp="1"/>
          </p:cNvSpPr>
          <p:nvPr>
            <p:ph sz="half" idx="1"/>
          </p:nvPr>
        </p:nvSpPr>
        <p:spPr/>
        <p:txBody>
          <a:bodyPr>
            <a:normAutofit/>
          </a:bodyPr>
          <a:lstStyle/>
          <a:p>
            <a:r>
              <a:rPr lang="es-ES" sz="3200" dirty="0" err="1">
                <a:solidFill>
                  <a:srgbClr val="0070C0"/>
                </a:solidFill>
              </a:rPr>
              <a:t>The</a:t>
            </a:r>
            <a:r>
              <a:rPr lang="es-ES" sz="3200" dirty="0">
                <a:solidFill>
                  <a:srgbClr val="0070C0"/>
                </a:solidFill>
              </a:rPr>
              <a:t> IWG </a:t>
            </a:r>
            <a:r>
              <a:rPr lang="es-ES" sz="3200" dirty="0" err="1">
                <a:solidFill>
                  <a:srgbClr val="0070C0"/>
                </a:solidFill>
              </a:rPr>
              <a:t>was</a:t>
            </a:r>
            <a:r>
              <a:rPr lang="es-ES" sz="3200" dirty="0">
                <a:solidFill>
                  <a:srgbClr val="0070C0"/>
                </a:solidFill>
              </a:rPr>
              <a:t> </a:t>
            </a:r>
            <a:r>
              <a:rPr lang="es-ES" sz="3200" dirty="0" err="1">
                <a:solidFill>
                  <a:srgbClr val="0070C0"/>
                </a:solidFill>
              </a:rPr>
              <a:t>established</a:t>
            </a:r>
            <a:r>
              <a:rPr lang="es-ES" sz="3200" dirty="0">
                <a:solidFill>
                  <a:srgbClr val="0070C0"/>
                </a:solidFill>
              </a:rPr>
              <a:t> </a:t>
            </a:r>
            <a:r>
              <a:rPr lang="es-ES" sz="3200" dirty="0" err="1">
                <a:solidFill>
                  <a:srgbClr val="0070C0"/>
                </a:solidFill>
              </a:rPr>
              <a:t>by</a:t>
            </a:r>
            <a:r>
              <a:rPr lang="es-ES" sz="3200" dirty="0">
                <a:solidFill>
                  <a:srgbClr val="0070C0"/>
                </a:solidFill>
              </a:rPr>
              <a:t> </a:t>
            </a:r>
            <a:r>
              <a:rPr lang="es-ES" sz="3200" dirty="0" err="1">
                <a:solidFill>
                  <a:srgbClr val="0070C0"/>
                </a:solidFill>
              </a:rPr>
              <a:t>the</a:t>
            </a:r>
            <a:r>
              <a:rPr lang="es-ES" sz="3200" dirty="0">
                <a:solidFill>
                  <a:srgbClr val="0070C0"/>
                </a:solidFill>
              </a:rPr>
              <a:t> </a:t>
            </a:r>
            <a:r>
              <a:rPr lang="es-ES" sz="3200" dirty="0" err="1">
                <a:solidFill>
                  <a:srgbClr val="0070C0"/>
                </a:solidFill>
              </a:rPr>
              <a:t>ExCo</a:t>
            </a:r>
            <a:r>
              <a:rPr lang="es-ES" sz="3200" dirty="0">
                <a:solidFill>
                  <a:srgbClr val="0070C0"/>
                </a:solidFill>
              </a:rPr>
              <a:t> in 2014 (</a:t>
            </a:r>
            <a:r>
              <a:rPr lang="es-ES" sz="3200" dirty="0" err="1">
                <a:solidFill>
                  <a:srgbClr val="0070C0"/>
                </a:solidFill>
              </a:rPr>
              <a:t>Istanbul</a:t>
            </a:r>
            <a:r>
              <a:rPr lang="es-ES" sz="3200" dirty="0">
                <a:solidFill>
                  <a:srgbClr val="0070C0"/>
                </a:solidFill>
              </a:rPr>
              <a:t>)</a:t>
            </a:r>
          </a:p>
          <a:p>
            <a:pPr lvl="1"/>
            <a:r>
              <a:rPr lang="es-ES" sz="2800" i="1" dirty="0" err="1">
                <a:solidFill>
                  <a:srgbClr val="0070C0"/>
                </a:solidFill>
              </a:rPr>
              <a:t>Constantinopolis</a:t>
            </a:r>
            <a:r>
              <a:rPr lang="es-ES" sz="2800" dirty="0">
                <a:solidFill>
                  <a:srgbClr val="0070C0"/>
                </a:solidFill>
              </a:rPr>
              <a:t>, </a:t>
            </a:r>
            <a:r>
              <a:rPr lang="es-ES" sz="2800" dirty="0" err="1">
                <a:solidFill>
                  <a:srgbClr val="0070C0"/>
                </a:solidFill>
              </a:rPr>
              <a:t>same</a:t>
            </a:r>
            <a:r>
              <a:rPr lang="es-ES" sz="2800" dirty="0">
                <a:solidFill>
                  <a:srgbClr val="0070C0"/>
                </a:solidFill>
              </a:rPr>
              <a:t> </a:t>
            </a:r>
            <a:r>
              <a:rPr lang="es-ES" sz="2800" dirty="0" err="1">
                <a:solidFill>
                  <a:srgbClr val="0070C0"/>
                </a:solidFill>
              </a:rPr>
              <a:t>city</a:t>
            </a:r>
            <a:r>
              <a:rPr lang="es-ES" sz="2800" dirty="0">
                <a:solidFill>
                  <a:srgbClr val="0070C0"/>
                </a:solidFill>
              </a:rPr>
              <a:t> </a:t>
            </a:r>
            <a:r>
              <a:rPr lang="es-ES" sz="2800" dirty="0" err="1">
                <a:solidFill>
                  <a:srgbClr val="0070C0"/>
                </a:solidFill>
              </a:rPr>
              <a:t>where</a:t>
            </a:r>
            <a:r>
              <a:rPr lang="es-ES" sz="2800" dirty="0">
                <a:solidFill>
                  <a:srgbClr val="0070C0"/>
                </a:solidFill>
              </a:rPr>
              <a:t> </a:t>
            </a:r>
            <a:r>
              <a:rPr lang="es-ES" sz="2800" dirty="0" err="1">
                <a:solidFill>
                  <a:srgbClr val="0070C0"/>
                </a:solidFill>
              </a:rPr>
              <a:t>the</a:t>
            </a:r>
            <a:r>
              <a:rPr lang="es-ES" sz="2800" dirty="0">
                <a:solidFill>
                  <a:srgbClr val="0070C0"/>
                </a:solidFill>
              </a:rPr>
              <a:t> </a:t>
            </a:r>
            <a:r>
              <a:rPr lang="es-ES" sz="2800" b="1" dirty="0" err="1">
                <a:solidFill>
                  <a:srgbClr val="0070C0"/>
                </a:solidFill>
              </a:rPr>
              <a:t>Compilation</a:t>
            </a:r>
            <a:r>
              <a:rPr lang="es-ES" sz="2800" b="1" dirty="0">
                <a:solidFill>
                  <a:srgbClr val="0070C0"/>
                </a:solidFill>
              </a:rPr>
              <a:t> </a:t>
            </a:r>
            <a:r>
              <a:rPr lang="es-ES" sz="2800" b="1" dirty="0" err="1">
                <a:solidFill>
                  <a:srgbClr val="0070C0"/>
                </a:solidFill>
              </a:rPr>
              <a:t>of</a:t>
            </a:r>
            <a:r>
              <a:rPr lang="es-ES" sz="2800" b="1" dirty="0">
                <a:solidFill>
                  <a:srgbClr val="0070C0"/>
                </a:solidFill>
              </a:rPr>
              <a:t> </a:t>
            </a:r>
            <a:r>
              <a:rPr lang="es-ES" sz="2800" b="1" dirty="0" err="1">
                <a:solidFill>
                  <a:srgbClr val="0070C0"/>
                </a:solidFill>
              </a:rPr>
              <a:t>Justinian</a:t>
            </a:r>
            <a:r>
              <a:rPr lang="es-ES" sz="2800" b="1" dirty="0">
                <a:solidFill>
                  <a:srgbClr val="0070C0"/>
                </a:solidFill>
              </a:rPr>
              <a:t> </a:t>
            </a:r>
            <a:r>
              <a:rPr lang="es-ES" sz="2800" dirty="0" err="1">
                <a:solidFill>
                  <a:srgbClr val="0070C0"/>
                </a:solidFill>
              </a:rPr>
              <a:t>was</a:t>
            </a:r>
            <a:r>
              <a:rPr lang="es-ES" sz="2800" dirty="0">
                <a:solidFill>
                  <a:srgbClr val="0070C0"/>
                </a:solidFill>
              </a:rPr>
              <a:t> </a:t>
            </a:r>
            <a:r>
              <a:rPr lang="es-ES" sz="2800" dirty="0" err="1">
                <a:solidFill>
                  <a:srgbClr val="0070C0"/>
                </a:solidFill>
              </a:rPr>
              <a:t>made</a:t>
            </a:r>
            <a:endParaRPr lang="es-ES" sz="2800" dirty="0">
              <a:solidFill>
                <a:srgbClr val="0070C0"/>
              </a:solidFill>
            </a:endParaRPr>
          </a:p>
          <a:p>
            <a:r>
              <a:rPr lang="es-ES" sz="3200" dirty="0">
                <a:solidFill>
                  <a:srgbClr val="0070C0"/>
                </a:solidFill>
              </a:rPr>
              <a:t>Meetings </a:t>
            </a:r>
            <a:r>
              <a:rPr lang="es-ES" sz="3200" dirty="0" err="1">
                <a:solidFill>
                  <a:srgbClr val="0070C0"/>
                </a:solidFill>
              </a:rPr>
              <a:t>of</a:t>
            </a:r>
            <a:r>
              <a:rPr lang="es-ES" sz="3200" dirty="0">
                <a:solidFill>
                  <a:srgbClr val="0070C0"/>
                </a:solidFill>
              </a:rPr>
              <a:t> </a:t>
            </a:r>
            <a:r>
              <a:rPr lang="es-ES" sz="3200" dirty="0" err="1">
                <a:solidFill>
                  <a:srgbClr val="0070C0"/>
                </a:solidFill>
              </a:rPr>
              <a:t>the</a:t>
            </a:r>
            <a:r>
              <a:rPr lang="es-ES" sz="3200" dirty="0">
                <a:solidFill>
                  <a:srgbClr val="0070C0"/>
                </a:solidFill>
              </a:rPr>
              <a:t> Group </a:t>
            </a:r>
            <a:r>
              <a:rPr lang="es-ES" sz="3200" dirty="0" err="1">
                <a:solidFill>
                  <a:srgbClr val="0070C0"/>
                </a:solidFill>
              </a:rPr>
              <a:t>were</a:t>
            </a:r>
            <a:r>
              <a:rPr lang="es-ES" sz="3200" dirty="0">
                <a:solidFill>
                  <a:srgbClr val="0070C0"/>
                </a:solidFill>
              </a:rPr>
              <a:t> </a:t>
            </a:r>
            <a:r>
              <a:rPr lang="es-ES" sz="3200" dirty="0" err="1">
                <a:solidFill>
                  <a:srgbClr val="0070C0"/>
                </a:solidFill>
              </a:rPr>
              <a:t>held</a:t>
            </a:r>
            <a:r>
              <a:rPr lang="es-ES" sz="3200" dirty="0">
                <a:solidFill>
                  <a:srgbClr val="0070C0"/>
                </a:solidFill>
              </a:rPr>
              <a:t> in New York 2016, London 2018 and </a:t>
            </a:r>
            <a:r>
              <a:rPr lang="es-ES" sz="3200" dirty="0" err="1">
                <a:solidFill>
                  <a:srgbClr val="0070C0"/>
                </a:solidFill>
              </a:rPr>
              <a:t>Mexico</a:t>
            </a:r>
            <a:r>
              <a:rPr lang="es-ES" sz="3200" dirty="0">
                <a:solidFill>
                  <a:srgbClr val="0070C0"/>
                </a:solidFill>
              </a:rPr>
              <a:t> City 2019</a:t>
            </a:r>
          </a:p>
          <a:p>
            <a:endParaRPr lang="es-ES" dirty="0"/>
          </a:p>
          <a:p>
            <a:endParaRPr lang="es-ES" dirty="0"/>
          </a:p>
          <a:p>
            <a:endParaRPr lang="es-ES" dirty="0"/>
          </a:p>
        </p:txBody>
      </p:sp>
      <p:pic>
        <p:nvPicPr>
          <p:cNvPr id="10" name="Marcador de contenido 4" descr="Un grupo de personas con traje formal&#10;&#10;Descripción generada automáticamente">
            <a:extLst>
              <a:ext uri="{FF2B5EF4-FFF2-40B4-BE49-F238E27FC236}">
                <a16:creationId xmlns:a16="http://schemas.microsoft.com/office/drawing/2014/main" id="{3AE9387B-D218-A6B4-8139-B50D5E1EA216}"/>
              </a:ext>
            </a:extLst>
          </p:cNvPr>
          <p:cNvPicPr>
            <a:picLocks noChangeAspect="1"/>
          </p:cNvPicPr>
          <p:nvPr/>
        </p:nvPicPr>
        <p:blipFill>
          <a:blip r:embed="rId2"/>
          <a:stretch>
            <a:fillRect/>
          </a:stretch>
        </p:blipFill>
        <p:spPr>
          <a:xfrm>
            <a:off x="6095999" y="365124"/>
            <a:ext cx="4441371" cy="4441371"/>
          </a:xfrm>
          <a:prstGeom prst="rect">
            <a:avLst/>
          </a:prstGeom>
        </p:spPr>
      </p:pic>
      <p:pic>
        <p:nvPicPr>
          <p:cNvPr id="7" name="Marcador de contenido 6" descr="Un grupo de hombres con traje formal&#10;&#10;Descripción generada automáticamente">
            <a:extLst>
              <a:ext uri="{FF2B5EF4-FFF2-40B4-BE49-F238E27FC236}">
                <a16:creationId xmlns:a16="http://schemas.microsoft.com/office/drawing/2014/main" id="{7624B149-20CA-62B5-0836-625626663BFA}"/>
              </a:ext>
            </a:extLst>
          </p:cNvPr>
          <p:cNvPicPr>
            <a:picLocks noGrp="1" noChangeAspect="1"/>
          </p:cNvPicPr>
          <p:nvPr>
            <p:ph sz="half" idx="2"/>
          </p:nvPr>
        </p:nvPicPr>
        <p:blipFill>
          <a:blip r:embed="rId3"/>
          <a:stretch>
            <a:fillRect/>
          </a:stretch>
        </p:blipFill>
        <p:spPr>
          <a:xfrm>
            <a:off x="6473075" y="3205331"/>
            <a:ext cx="4559595" cy="3337265"/>
          </a:xfrm>
        </p:spPr>
      </p:pic>
    </p:spTree>
    <p:extLst>
      <p:ext uri="{BB962C8B-B14F-4D97-AF65-F5344CB8AC3E}">
        <p14:creationId xmlns:p14="http://schemas.microsoft.com/office/powerpoint/2010/main" val="4068435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F9CCAA-A8F6-6B42-7EF2-ECE9168DB10A}"/>
              </a:ext>
            </a:extLst>
          </p:cNvPr>
          <p:cNvSpPr>
            <a:spLocks noGrp="1"/>
          </p:cNvSpPr>
          <p:nvPr>
            <p:ph type="title"/>
          </p:nvPr>
        </p:nvSpPr>
        <p:spPr/>
        <p:txBody>
          <a:bodyPr/>
          <a:lstStyle/>
          <a:p>
            <a:r>
              <a:rPr lang="es-ES" b="1" dirty="0">
                <a:solidFill>
                  <a:srgbClr val="0070C0"/>
                </a:solidFill>
              </a:rPr>
              <a:t>Time-line (2)</a:t>
            </a:r>
          </a:p>
        </p:txBody>
      </p:sp>
      <p:sp>
        <p:nvSpPr>
          <p:cNvPr id="3" name="Marcador de contenido 2">
            <a:extLst>
              <a:ext uri="{FF2B5EF4-FFF2-40B4-BE49-F238E27FC236}">
                <a16:creationId xmlns:a16="http://schemas.microsoft.com/office/drawing/2014/main" id="{2A4D4CD8-EA65-E5DB-58D4-4F63917CE362}"/>
              </a:ext>
            </a:extLst>
          </p:cNvPr>
          <p:cNvSpPr>
            <a:spLocks noGrp="1"/>
          </p:cNvSpPr>
          <p:nvPr>
            <p:ph sz="half" idx="1"/>
          </p:nvPr>
        </p:nvSpPr>
        <p:spPr/>
        <p:txBody>
          <a:bodyPr>
            <a:normAutofit fontScale="92500"/>
          </a:bodyPr>
          <a:lstStyle/>
          <a:p>
            <a:pPr algn="just"/>
            <a:r>
              <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During the New York Conference, on 4 September 2016, a one-hour session was devoted to the subject, co-chaired by Eric Van </a:t>
            </a:r>
            <a:r>
              <a:rPr lang="en-GB" sz="24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Hooydonk</a:t>
            </a:r>
            <a:r>
              <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and Michael </a:t>
            </a:r>
            <a:r>
              <a:rPr lang="en-GB" sz="24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Sturley</a:t>
            </a:r>
            <a:r>
              <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p>
          <a:p>
            <a:pPr algn="just"/>
            <a:r>
              <a:rPr lang="en-GB"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a:t>
            </a:r>
            <a:r>
              <a:rPr lang="en-GB"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 objective of the project is the compilation of selected principles of the Lex Maritima.</a:t>
            </a:r>
            <a:r>
              <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On 6 September 2016, support to the IWG was given by judges James Alsop and Johanne Gauthier in their 13th Nicholas J. Healy lecture on admiralty law delivered at the NYU School of Law.</a:t>
            </a:r>
            <a:endParaRPr lang="es-E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Qué ver en Nueva York | 10 Lugares imprescindibles">
            <a:extLst>
              <a:ext uri="{FF2B5EF4-FFF2-40B4-BE49-F238E27FC236}">
                <a16:creationId xmlns:a16="http://schemas.microsoft.com/office/drawing/2014/main" id="{C5BA336B-B920-539C-996D-4115983561F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29375" y="1825625"/>
            <a:ext cx="4924425" cy="383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91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F1D069-A490-B876-AECF-F4BE02A3CEE2}"/>
              </a:ext>
            </a:extLst>
          </p:cNvPr>
          <p:cNvSpPr>
            <a:spLocks noGrp="1"/>
          </p:cNvSpPr>
          <p:nvPr>
            <p:ph type="title"/>
          </p:nvPr>
        </p:nvSpPr>
        <p:spPr/>
        <p:txBody>
          <a:bodyPr/>
          <a:lstStyle/>
          <a:p>
            <a:r>
              <a:rPr lang="es-ES" b="1" dirty="0">
                <a:solidFill>
                  <a:srgbClr val="0070C0"/>
                </a:solidFill>
              </a:rPr>
              <a:t>Time-line (3)</a:t>
            </a:r>
          </a:p>
        </p:txBody>
      </p:sp>
      <p:sp>
        <p:nvSpPr>
          <p:cNvPr id="3" name="Marcador de contenido 2">
            <a:extLst>
              <a:ext uri="{FF2B5EF4-FFF2-40B4-BE49-F238E27FC236}">
                <a16:creationId xmlns:a16="http://schemas.microsoft.com/office/drawing/2014/main" id="{F01EDC45-F741-DBC1-5A37-C268FEBBD560}"/>
              </a:ext>
            </a:extLst>
          </p:cNvPr>
          <p:cNvSpPr>
            <a:spLocks noGrp="1"/>
          </p:cNvSpPr>
          <p:nvPr>
            <p:ph sz="half" idx="1"/>
          </p:nvPr>
        </p:nvSpPr>
        <p:spPr/>
        <p:txBody>
          <a:bodyPr>
            <a:normAutofit fontScale="92500" lnSpcReduction="20000"/>
          </a:bodyPr>
          <a:lstStyle/>
          <a:p>
            <a:r>
              <a:rPr lang="es-ES" dirty="0" err="1">
                <a:solidFill>
                  <a:srgbClr val="0070C0"/>
                </a:solidFill>
              </a:rPr>
              <a:t>See</a:t>
            </a:r>
            <a:r>
              <a:rPr lang="es-ES" dirty="0">
                <a:solidFill>
                  <a:srgbClr val="0070C0"/>
                </a:solidFill>
              </a:rPr>
              <a:t> </a:t>
            </a:r>
            <a:r>
              <a:rPr lang="es-ES" dirty="0" err="1">
                <a:solidFill>
                  <a:srgbClr val="0070C0"/>
                </a:solidFill>
              </a:rPr>
              <a:t>CMI’s</a:t>
            </a:r>
            <a:r>
              <a:rPr lang="es-ES" dirty="0">
                <a:solidFill>
                  <a:srgbClr val="0070C0"/>
                </a:solidFill>
              </a:rPr>
              <a:t> </a:t>
            </a:r>
            <a:r>
              <a:rPr lang="es-ES" dirty="0" err="1">
                <a:solidFill>
                  <a:srgbClr val="0070C0"/>
                </a:solidFill>
              </a:rPr>
              <a:t>Yearbook</a:t>
            </a:r>
            <a:r>
              <a:rPr lang="es-ES" dirty="0">
                <a:solidFill>
                  <a:srgbClr val="0070C0"/>
                </a:solidFill>
              </a:rPr>
              <a:t> 2015, page 432 and 2016, page 260</a:t>
            </a:r>
          </a:p>
          <a:p>
            <a:r>
              <a:rPr lang="es-ES" dirty="0" err="1">
                <a:solidFill>
                  <a:srgbClr val="0070C0"/>
                </a:solidFill>
              </a:rPr>
              <a:t>Some</a:t>
            </a:r>
            <a:r>
              <a:rPr lang="es-ES" dirty="0">
                <a:solidFill>
                  <a:srgbClr val="0070C0"/>
                </a:solidFill>
              </a:rPr>
              <a:t> </a:t>
            </a:r>
            <a:r>
              <a:rPr lang="es-ES" dirty="0" err="1">
                <a:solidFill>
                  <a:srgbClr val="0070C0"/>
                </a:solidFill>
              </a:rPr>
              <a:t>members</a:t>
            </a:r>
            <a:r>
              <a:rPr lang="es-ES" dirty="0">
                <a:solidFill>
                  <a:srgbClr val="0070C0"/>
                </a:solidFill>
              </a:rPr>
              <a:t> </a:t>
            </a:r>
            <a:r>
              <a:rPr lang="es-ES" dirty="0" err="1">
                <a:solidFill>
                  <a:srgbClr val="0070C0"/>
                </a:solidFill>
              </a:rPr>
              <a:t>published</a:t>
            </a:r>
            <a:r>
              <a:rPr lang="es-ES" dirty="0">
                <a:solidFill>
                  <a:srgbClr val="0070C0"/>
                </a:solidFill>
              </a:rPr>
              <a:t> </a:t>
            </a:r>
            <a:r>
              <a:rPr lang="es-ES" dirty="0" err="1">
                <a:solidFill>
                  <a:srgbClr val="0070C0"/>
                </a:solidFill>
              </a:rPr>
              <a:t>articles</a:t>
            </a:r>
            <a:r>
              <a:rPr lang="es-ES" dirty="0">
                <a:solidFill>
                  <a:srgbClr val="0070C0"/>
                </a:solidFill>
              </a:rPr>
              <a:t> </a:t>
            </a:r>
            <a:r>
              <a:rPr lang="es-ES" dirty="0" err="1">
                <a:solidFill>
                  <a:srgbClr val="0070C0"/>
                </a:solidFill>
              </a:rPr>
              <a:t>on</a:t>
            </a:r>
            <a:r>
              <a:rPr lang="es-ES" dirty="0">
                <a:solidFill>
                  <a:srgbClr val="0070C0"/>
                </a:solidFill>
              </a:rPr>
              <a:t> </a:t>
            </a:r>
            <a:r>
              <a:rPr lang="es-ES" dirty="0" err="1">
                <a:solidFill>
                  <a:srgbClr val="0070C0"/>
                </a:solidFill>
              </a:rPr>
              <a:t>the</a:t>
            </a:r>
            <a:r>
              <a:rPr lang="es-ES" dirty="0">
                <a:solidFill>
                  <a:srgbClr val="0070C0"/>
                </a:solidFill>
              </a:rPr>
              <a:t> </a:t>
            </a:r>
            <a:r>
              <a:rPr lang="es-ES" dirty="0" err="1">
                <a:solidFill>
                  <a:srgbClr val="0070C0"/>
                </a:solidFill>
              </a:rPr>
              <a:t>subject</a:t>
            </a:r>
            <a:endParaRPr lang="es-ES" dirty="0">
              <a:solidFill>
                <a:srgbClr val="0070C0"/>
              </a:solidFill>
            </a:endParaRPr>
          </a:p>
          <a:p>
            <a:r>
              <a:rPr lang="es-ES" dirty="0">
                <a:solidFill>
                  <a:srgbClr val="0070C0"/>
                </a:solidFill>
              </a:rPr>
              <a:t>Ten draft </a:t>
            </a:r>
            <a:r>
              <a:rPr lang="es-ES" dirty="0" err="1">
                <a:solidFill>
                  <a:srgbClr val="0070C0"/>
                </a:solidFill>
              </a:rPr>
              <a:t>documents</a:t>
            </a:r>
            <a:r>
              <a:rPr lang="es-ES" dirty="0">
                <a:solidFill>
                  <a:srgbClr val="0070C0"/>
                </a:solidFill>
              </a:rPr>
              <a:t> </a:t>
            </a:r>
            <a:r>
              <a:rPr lang="es-ES" dirty="0" err="1">
                <a:solidFill>
                  <a:srgbClr val="0070C0"/>
                </a:solidFill>
              </a:rPr>
              <a:t>have</a:t>
            </a:r>
            <a:r>
              <a:rPr lang="es-ES" dirty="0">
                <a:solidFill>
                  <a:srgbClr val="0070C0"/>
                </a:solidFill>
              </a:rPr>
              <a:t> </a:t>
            </a:r>
            <a:r>
              <a:rPr lang="es-ES" dirty="0" err="1">
                <a:solidFill>
                  <a:srgbClr val="0070C0"/>
                </a:solidFill>
              </a:rPr>
              <a:t>been</a:t>
            </a:r>
            <a:r>
              <a:rPr lang="es-ES" dirty="0">
                <a:solidFill>
                  <a:srgbClr val="0070C0"/>
                </a:solidFill>
              </a:rPr>
              <a:t> </a:t>
            </a:r>
            <a:r>
              <a:rPr lang="es-ES" dirty="0" err="1">
                <a:solidFill>
                  <a:srgbClr val="0070C0"/>
                </a:solidFill>
              </a:rPr>
              <a:t>worked</a:t>
            </a:r>
            <a:r>
              <a:rPr lang="es-ES" dirty="0">
                <a:solidFill>
                  <a:srgbClr val="0070C0"/>
                </a:solidFill>
              </a:rPr>
              <a:t> </a:t>
            </a:r>
            <a:r>
              <a:rPr lang="es-ES" dirty="0" err="1">
                <a:solidFill>
                  <a:srgbClr val="0070C0"/>
                </a:solidFill>
              </a:rPr>
              <a:t>out</a:t>
            </a:r>
            <a:r>
              <a:rPr lang="es-ES" dirty="0">
                <a:solidFill>
                  <a:srgbClr val="0070C0"/>
                </a:solidFill>
              </a:rPr>
              <a:t>, </a:t>
            </a:r>
            <a:r>
              <a:rPr lang="es-ES" dirty="0" err="1">
                <a:solidFill>
                  <a:srgbClr val="0070C0"/>
                </a:solidFill>
              </a:rPr>
              <a:t>starting</a:t>
            </a:r>
            <a:r>
              <a:rPr lang="es-ES" dirty="0">
                <a:solidFill>
                  <a:srgbClr val="0070C0"/>
                </a:solidFill>
              </a:rPr>
              <a:t> </a:t>
            </a:r>
            <a:r>
              <a:rPr lang="es-ES" dirty="0" err="1">
                <a:solidFill>
                  <a:srgbClr val="0070C0"/>
                </a:solidFill>
              </a:rPr>
              <a:t>from</a:t>
            </a:r>
            <a:r>
              <a:rPr lang="es-ES" dirty="0">
                <a:solidFill>
                  <a:srgbClr val="0070C0"/>
                </a:solidFill>
              </a:rPr>
              <a:t> a simple </a:t>
            </a:r>
            <a:r>
              <a:rPr lang="es-ES" dirty="0" err="1">
                <a:solidFill>
                  <a:srgbClr val="0070C0"/>
                </a:solidFill>
              </a:rPr>
              <a:t>list</a:t>
            </a:r>
            <a:r>
              <a:rPr lang="es-ES" dirty="0">
                <a:solidFill>
                  <a:srgbClr val="0070C0"/>
                </a:solidFill>
              </a:rPr>
              <a:t> and </a:t>
            </a:r>
            <a:r>
              <a:rPr lang="es-ES" dirty="0" err="1">
                <a:solidFill>
                  <a:srgbClr val="0070C0"/>
                </a:solidFill>
              </a:rPr>
              <a:t>ending</a:t>
            </a:r>
            <a:r>
              <a:rPr lang="es-ES" dirty="0">
                <a:solidFill>
                  <a:srgbClr val="0070C0"/>
                </a:solidFill>
              </a:rPr>
              <a:t> in 30 </a:t>
            </a:r>
            <a:r>
              <a:rPr lang="es-ES" dirty="0" err="1">
                <a:solidFill>
                  <a:srgbClr val="0070C0"/>
                </a:solidFill>
              </a:rPr>
              <a:t>principles</a:t>
            </a:r>
            <a:endParaRPr lang="es-ES" dirty="0">
              <a:solidFill>
                <a:srgbClr val="0070C0"/>
              </a:solidFill>
            </a:endParaRPr>
          </a:p>
          <a:p>
            <a:r>
              <a:rPr lang="es-ES" dirty="0" err="1">
                <a:solidFill>
                  <a:srgbClr val="0070C0"/>
                </a:solidFill>
              </a:rPr>
              <a:t>The</a:t>
            </a:r>
            <a:r>
              <a:rPr lang="es-ES" dirty="0">
                <a:solidFill>
                  <a:srgbClr val="0070C0"/>
                </a:solidFill>
              </a:rPr>
              <a:t> 8th Draft </a:t>
            </a:r>
            <a:r>
              <a:rPr lang="es-ES" dirty="0" err="1">
                <a:solidFill>
                  <a:srgbClr val="0070C0"/>
                </a:solidFill>
              </a:rPr>
              <a:t>was</a:t>
            </a:r>
            <a:r>
              <a:rPr lang="es-ES" dirty="0">
                <a:solidFill>
                  <a:srgbClr val="0070C0"/>
                </a:solidFill>
              </a:rPr>
              <a:t> </a:t>
            </a:r>
            <a:r>
              <a:rPr lang="es-ES" dirty="0" err="1">
                <a:solidFill>
                  <a:srgbClr val="0070C0"/>
                </a:solidFill>
              </a:rPr>
              <a:t>publicly</a:t>
            </a:r>
            <a:r>
              <a:rPr lang="es-ES" dirty="0">
                <a:solidFill>
                  <a:srgbClr val="0070C0"/>
                </a:solidFill>
              </a:rPr>
              <a:t> </a:t>
            </a:r>
            <a:r>
              <a:rPr lang="es-ES" dirty="0" err="1">
                <a:solidFill>
                  <a:srgbClr val="0070C0"/>
                </a:solidFill>
              </a:rPr>
              <a:t>presented</a:t>
            </a:r>
            <a:r>
              <a:rPr lang="es-ES" dirty="0">
                <a:solidFill>
                  <a:srgbClr val="0070C0"/>
                </a:solidFill>
              </a:rPr>
              <a:t> at </a:t>
            </a:r>
            <a:r>
              <a:rPr lang="es-ES" dirty="0" err="1">
                <a:solidFill>
                  <a:srgbClr val="0070C0"/>
                </a:solidFill>
              </a:rPr>
              <a:t>Antwerp</a:t>
            </a:r>
            <a:r>
              <a:rPr lang="es-ES" dirty="0">
                <a:solidFill>
                  <a:srgbClr val="0070C0"/>
                </a:solidFill>
              </a:rPr>
              <a:t> (125th </a:t>
            </a:r>
            <a:r>
              <a:rPr lang="es-ES" dirty="0" err="1">
                <a:solidFill>
                  <a:srgbClr val="0070C0"/>
                </a:solidFill>
              </a:rPr>
              <a:t>Anniversary</a:t>
            </a:r>
            <a:r>
              <a:rPr lang="es-ES" dirty="0">
                <a:solidFill>
                  <a:srgbClr val="0070C0"/>
                </a:solidFill>
              </a:rPr>
              <a:t> </a:t>
            </a:r>
            <a:r>
              <a:rPr lang="es-ES" dirty="0" err="1">
                <a:solidFill>
                  <a:srgbClr val="0070C0"/>
                </a:solidFill>
              </a:rPr>
              <a:t>of</a:t>
            </a:r>
            <a:r>
              <a:rPr lang="es-ES" dirty="0">
                <a:solidFill>
                  <a:srgbClr val="0070C0"/>
                </a:solidFill>
              </a:rPr>
              <a:t> </a:t>
            </a:r>
            <a:r>
              <a:rPr lang="es-ES" dirty="0" err="1">
                <a:solidFill>
                  <a:srgbClr val="0070C0"/>
                </a:solidFill>
              </a:rPr>
              <a:t>the</a:t>
            </a:r>
            <a:r>
              <a:rPr lang="es-ES" dirty="0">
                <a:solidFill>
                  <a:srgbClr val="0070C0"/>
                </a:solidFill>
              </a:rPr>
              <a:t> CMI and home </a:t>
            </a:r>
            <a:r>
              <a:rPr lang="es-ES" dirty="0" err="1">
                <a:solidFill>
                  <a:srgbClr val="0070C0"/>
                </a:solidFill>
              </a:rPr>
              <a:t>town</a:t>
            </a:r>
            <a:r>
              <a:rPr lang="es-ES" dirty="0">
                <a:solidFill>
                  <a:srgbClr val="0070C0"/>
                </a:solidFill>
              </a:rPr>
              <a:t> </a:t>
            </a:r>
            <a:r>
              <a:rPr lang="es-ES" dirty="0" err="1">
                <a:solidFill>
                  <a:srgbClr val="0070C0"/>
                </a:solidFill>
              </a:rPr>
              <a:t>of</a:t>
            </a:r>
            <a:r>
              <a:rPr lang="es-ES" dirty="0">
                <a:solidFill>
                  <a:srgbClr val="0070C0"/>
                </a:solidFill>
              </a:rPr>
              <a:t> </a:t>
            </a:r>
            <a:r>
              <a:rPr lang="es-ES" dirty="0" err="1">
                <a:solidFill>
                  <a:srgbClr val="0070C0"/>
                </a:solidFill>
              </a:rPr>
              <a:t>our</a:t>
            </a:r>
            <a:r>
              <a:rPr lang="es-ES" dirty="0">
                <a:solidFill>
                  <a:srgbClr val="0070C0"/>
                </a:solidFill>
              </a:rPr>
              <a:t> </a:t>
            </a:r>
            <a:r>
              <a:rPr lang="es-ES" dirty="0" err="1">
                <a:solidFill>
                  <a:srgbClr val="0070C0"/>
                </a:solidFill>
              </a:rPr>
              <a:t>Chairman</a:t>
            </a:r>
            <a:r>
              <a:rPr lang="es-ES" dirty="0">
                <a:solidFill>
                  <a:srgbClr val="0070C0"/>
                </a:solidFill>
              </a:rPr>
              <a:t>)</a:t>
            </a:r>
          </a:p>
          <a:p>
            <a:r>
              <a:rPr lang="es-ES" dirty="0">
                <a:solidFill>
                  <a:srgbClr val="0070C0"/>
                </a:solidFill>
              </a:rPr>
              <a:t>In 2023 </a:t>
            </a:r>
            <a:r>
              <a:rPr lang="es-ES" dirty="0" err="1">
                <a:solidFill>
                  <a:srgbClr val="0070C0"/>
                </a:solidFill>
              </a:rPr>
              <a:t>four</a:t>
            </a:r>
            <a:r>
              <a:rPr lang="es-ES" dirty="0">
                <a:solidFill>
                  <a:srgbClr val="0070C0"/>
                </a:solidFill>
              </a:rPr>
              <a:t> </a:t>
            </a:r>
            <a:r>
              <a:rPr lang="es-ES" dirty="0" err="1">
                <a:solidFill>
                  <a:srgbClr val="0070C0"/>
                </a:solidFill>
              </a:rPr>
              <a:t>videoconferences</a:t>
            </a:r>
            <a:r>
              <a:rPr lang="es-ES" dirty="0">
                <a:solidFill>
                  <a:srgbClr val="0070C0"/>
                </a:solidFill>
              </a:rPr>
              <a:t> led </a:t>
            </a:r>
            <a:r>
              <a:rPr lang="es-ES" dirty="0" err="1">
                <a:solidFill>
                  <a:srgbClr val="0070C0"/>
                </a:solidFill>
              </a:rPr>
              <a:t>to</a:t>
            </a:r>
            <a:r>
              <a:rPr lang="es-ES" dirty="0">
                <a:solidFill>
                  <a:srgbClr val="0070C0"/>
                </a:solidFill>
              </a:rPr>
              <a:t> </a:t>
            </a:r>
            <a:r>
              <a:rPr lang="es-ES" dirty="0" err="1">
                <a:solidFill>
                  <a:srgbClr val="0070C0"/>
                </a:solidFill>
              </a:rPr>
              <a:t>our</a:t>
            </a:r>
            <a:r>
              <a:rPr lang="es-ES" dirty="0">
                <a:solidFill>
                  <a:srgbClr val="0070C0"/>
                </a:solidFill>
              </a:rPr>
              <a:t> “</a:t>
            </a:r>
            <a:r>
              <a:rPr lang="es-ES" b="1" dirty="0">
                <a:solidFill>
                  <a:srgbClr val="0070C0"/>
                </a:solidFill>
              </a:rPr>
              <a:t>Montreal Draft</a:t>
            </a:r>
            <a:r>
              <a:rPr lang="es-ES" dirty="0">
                <a:solidFill>
                  <a:srgbClr val="0070C0"/>
                </a:solidFill>
              </a:rPr>
              <a:t>”</a:t>
            </a:r>
          </a:p>
          <a:p>
            <a:endParaRPr lang="es-ES" dirty="0"/>
          </a:p>
        </p:txBody>
      </p:sp>
      <p:pic>
        <p:nvPicPr>
          <p:cNvPr id="3074" name="Picture 2" descr="Amberes en 48 horas | Traveler">
            <a:extLst>
              <a:ext uri="{FF2B5EF4-FFF2-40B4-BE49-F238E27FC236}">
                <a16:creationId xmlns:a16="http://schemas.microsoft.com/office/drawing/2014/main" id="{413F3590-75BF-9AA4-AF33-61ED558E57B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57949" y="1825625"/>
            <a:ext cx="478631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64740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361</Words>
  <Application>Microsoft Macintosh PowerPoint</Application>
  <PresentationFormat>Panorámica</PresentationFormat>
  <Paragraphs>40</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Calibri</vt:lpstr>
      <vt:lpstr>Calibri Light</vt:lpstr>
      <vt:lpstr>Tema de Office</vt:lpstr>
      <vt:lpstr>IWG on the Restatement of the Lex Maritima</vt:lpstr>
      <vt:lpstr>D.1.4.40 (Modestinus): Ergo omne ius aut consensus fecit, aut necesitas constituit, aut firmavit consuetudo</vt:lpstr>
      <vt:lpstr>Members of the IWG</vt:lpstr>
      <vt:lpstr>Time-line (1)</vt:lpstr>
      <vt:lpstr>Time-line (2)</vt:lpstr>
      <vt:lpstr>Time-line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IWG on the Restatement of Lex Maritima</dc:title>
  <dc:creator>Jesús Casas</dc:creator>
  <cp:lastModifiedBy>Jesús Casas</cp:lastModifiedBy>
  <cp:revision>26</cp:revision>
  <dcterms:created xsi:type="dcterms:W3CDTF">2023-06-15T20:43:59Z</dcterms:created>
  <dcterms:modified xsi:type="dcterms:W3CDTF">2023-06-16T10:32:03Z</dcterms:modified>
</cp:coreProperties>
</file>