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E3E91-530B-4951-B225-51B318B166D6}" v="2" dt="2023-06-15T16:53:11.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Birch Reynardson" userId="663b97ff-1039-4e92-b23e-37da28f52b23" providerId="ADAL" clId="{1E1E3E91-530B-4951-B225-51B318B166D6}"/>
    <pc:docChg chg="custSel modSld">
      <pc:chgData name="Tom Birch Reynardson" userId="663b97ff-1039-4e92-b23e-37da28f52b23" providerId="ADAL" clId="{1E1E3E91-530B-4951-B225-51B318B166D6}" dt="2023-06-15T16:54:21.500" v="20" actId="20577"/>
      <pc:docMkLst>
        <pc:docMk/>
      </pc:docMkLst>
      <pc:sldChg chg="modSp mod">
        <pc:chgData name="Tom Birch Reynardson" userId="663b97ff-1039-4e92-b23e-37da28f52b23" providerId="ADAL" clId="{1E1E3E91-530B-4951-B225-51B318B166D6}" dt="2023-06-15T16:51:50.099" v="10" actId="1076"/>
        <pc:sldMkLst>
          <pc:docMk/>
          <pc:sldMk cId="259527843" sldId="256"/>
        </pc:sldMkLst>
        <pc:spChg chg="mod">
          <ac:chgData name="Tom Birch Reynardson" userId="663b97ff-1039-4e92-b23e-37da28f52b23" providerId="ADAL" clId="{1E1E3E91-530B-4951-B225-51B318B166D6}" dt="2023-06-15T16:51:50.099" v="10" actId="1076"/>
          <ac:spMkLst>
            <pc:docMk/>
            <pc:sldMk cId="259527843" sldId="256"/>
            <ac:spMk id="2" creationId="{AEEED523-7F9D-6957-6931-9D2D76867BEF}"/>
          </ac:spMkLst>
        </pc:spChg>
        <pc:spChg chg="mod">
          <ac:chgData name="Tom Birch Reynardson" userId="663b97ff-1039-4e92-b23e-37da28f52b23" providerId="ADAL" clId="{1E1E3E91-530B-4951-B225-51B318B166D6}" dt="2023-06-15T16:51:25.823" v="8" actId="27636"/>
          <ac:spMkLst>
            <pc:docMk/>
            <pc:sldMk cId="259527843" sldId="256"/>
            <ac:spMk id="3" creationId="{316F962C-A304-2B51-5664-8DA39D0D89E1}"/>
          </ac:spMkLst>
        </pc:spChg>
      </pc:sldChg>
      <pc:sldChg chg="modSp mod setBg">
        <pc:chgData name="Tom Birch Reynardson" userId="663b97ff-1039-4e92-b23e-37da28f52b23" providerId="ADAL" clId="{1E1E3E91-530B-4951-B225-51B318B166D6}" dt="2023-06-15T16:53:48.590" v="15" actId="255"/>
        <pc:sldMkLst>
          <pc:docMk/>
          <pc:sldMk cId="3168830974" sldId="258"/>
        </pc:sldMkLst>
        <pc:spChg chg="mod">
          <ac:chgData name="Tom Birch Reynardson" userId="663b97ff-1039-4e92-b23e-37da28f52b23" providerId="ADAL" clId="{1E1E3E91-530B-4951-B225-51B318B166D6}" dt="2023-06-15T16:53:48.590" v="15" actId="255"/>
          <ac:spMkLst>
            <pc:docMk/>
            <pc:sldMk cId="3168830974" sldId="258"/>
            <ac:spMk id="2" creationId="{BB23B136-38A1-66C1-EBFB-8D6FEEDCB5E7}"/>
          </ac:spMkLst>
        </pc:spChg>
      </pc:sldChg>
      <pc:sldChg chg="modSp mod setBg">
        <pc:chgData name="Tom Birch Reynardson" userId="663b97ff-1039-4e92-b23e-37da28f52b23" providerId="ADAL" clId="{1E1E3E91-530B-4951-B225-51B318B166D6}" dt="2023-06-15T16:53:37.458" v="14" actId="20577"/>
        <pc:sldMkLst>
          <pc:docMk/>
          <pc:sldMk cId="851252704" sldId="259"/>
        </pc:sldMkLst>
        <pc:spChg chg="mod">
          <ac:chgData name="Tom Birch Reynardson" userId="663b97ff-1039-4e92-b23e-37da28f52b23" providerId="ADAL" clId="{1E1E3E91-530B-4951-B225-51B318B166D6}" dt="2023-06-15T16:53:37.458" v="14" actId="20577"/>
          <ac:spMkLst>
            <pc:docMk/>
            <pc:sldMk cId="851252704" sldId="259"/>
            <ac:spMk id="2" creationId="{407887BD-CFD9-39CF-B6EB-095F3774B308}"/>
          </ac:spMkLst>
        </pc:spChg>
      </pc:sldChg>
      <pc:sldChg chg="modSp mod setBg">
        <pc:chgData name="Tom Birch Reynardson" userId="663b97ff-1039-4e92-b23e-37da28f52b23" providerId="ADAL" clId="{1E1E3E91-530B-4951-B225-51B318B166D6}" dt="2023-06-15T16:53:57.198" v="16" actId="20577"/>
        <pc:sldMkLst>
          <pc:docMk/>
          <pc:sldMk cId="2663170706" sldId="260"/>
        </pc:sldMkLst>
        <pc:spChg chg="mod">
          <ac:chgData name="Tom Birch Reynardson" userId="663b97ff-1039-4e92-b23e-37da28f52b23" providerId="ADAL" clId="{1E1E3E91-530B-4951-B225-51B318B166D6}" dt="2023-06-15T16:53:57.198" v="16" actId="20577"/>
          <ac:spMkLst>
            <pc:docMk/>
            <pc:sldMk cId="2663170706" sldId="260"/>
            <ac:spMk id="2" creationId="{E3DBB69B-A4F2-DED2-1F53-8BAE4256D860}"/>
          </ac:spMkLst>
        </pc:spChg>
      </pc:sldChg>
      <pc:sldChg chg="modSp mod setBg">
        <pc:chgData name="Tom Birch Reynardson" userId="663b97ff-1039-4e92-b23e-37da28f52b23" providerId="ADAL" clId="{1E1E3E91-530B-4951-B225-51B318B166D6}" dt="2023-06-15T16:54:05.465" v="17" actId="20577"/>
        <pc:sldMkLst>
          <pc:docMk/>
          <pc:sldMk cId="3362815508" sldId="261"/>
        </pc:sldMkLst>
        <pc:spChg chg="mod">
          <ac:chgData name="Tom Birch Reynardson" userId="663b97ff-1039-4e92-b23e-37da28f52b23" providerId="ADAL" clId="{1E1E3E91-530B-4951-B225-51B318B166D6}" dt="2023-06-15T16:54:05.465" v="17" actId="20577"/>
          <ac:spMkLst>
            <pc:docMk/>
            <pc:sldMk cId="3362815508" sldId="261"/>
            <ac:spMk id="2" creationId="{6A48C29B-693E-A11B-DD94-F7A1962DED36}"/>
          </ac:spMkLst>
        </pc:spChg>
      </pc:sldChg>
      <pc:sldChg chg="modSp mod setBg">
        <pc:chgData name="Tom Birch Reynardson" userId="663b97ff-1039-4e92-b23e-37da28f52b23" providerId="ADAL" clId="{1E1E3E91-530B-4951-B225-51B318B166D6}" dt="2023-06-15T16:54:10.633" v="18" actId="20577"/>
        <pc:sldMkLst>
          <pc:docMk/>
          <pc:sldMk cId="4255719284" sldId="262"/>
        </pc:sldMkLst>
        <pc:spChg chg="mod">
          <ac:chgData name="Tom Birch Reynardson" userId="663b97ff-1039-4e92-b23e-37da28f52b23" providerId="ADAL" clId="{1E1E3E91-530B-4951-B225-51B318B166D6}" dt="2023-06-15T16:54:10.633" v="18" actId="20577"/>
          <ac:spMkLst>
            <pc:docMk/>
            <pc:sldMk cId="4255719284" sldId="262"/>
            <ac:spMk id="2" creationId="{34538EBF-8B1E-DF6B-0967-1B9BD5A95E8B}"/>
          </ac:spMkLst>
        </pc:spChg>
      </pc:sldChg>
      <pc:sldChg chg="modSp mod setBg">
        <pc:chgData name="Tom Birch Reynardson" userId="663b97ff-1039-4e92-b23e-37da28f52b23" providerId="ADAL" clId="{1E1E3E91-530B-4951-B225-51B318B166D6}" dt="2023-06-15T16:54:15.939" v="19" actId="20577"/>
        <pc:sldMkLst>
          <pc:docMk/>
          <pc:sldMk cId="506368233" sldId="263"/>
        </pc:sldMkLst>
        <pc:spChg chg="mod">
          <ac:chgData name="Tom Birch Reynardson" userId="663b97ff-1039-4e92-b23e-37da28f52b23" providerId="ADAL" clId="{1E1E3E91-530B-4951-B225-51B318B166D6}" dt="2023-06-15T16:54:15.939" v="19" actId="20577"/>
          <ac:spMkLst>
            <pc:docMk/>
            <pc:sldMk cId="506368233" sldId="263"/>
            <ac:spMk id="2" creationId="{C9B9BA87-2CCE-FD29-F2F7-C3B23B58D5EA}"/>
          </ac:spMkLst>
        </pc:spChg>
      </pc:sldChg>
      <pc:sldChg chg="modSp mod setBg">
        <pc:chgData name="Tom Birch Reynardson" userId="663b97ff-1039-4e92-b23e-37da28f52b23" providerId="ADAL" clId="{1E1E3E91-530B-4951-B225-51B318B166D6}" dt="2023-06-15T16:54:21.500" v="20" actId="20577"/>
        <pc:sldMkLst>
          <pc:docMk/>
          <pc:sldMk cId="1053207000" sldId="264"/>
        </pc:sldMkLst>
        <pc:spChg chg="mod">
          <ac:chgData name="Tom Birch Reynardson" userId="663b97ff-1039-4e92-b23e-37da28f52b23" providerId="ADAL" clId="{1E1E3E91-530B-4951-B225-51B318B166D6}" dt="2023-06-15T16:54:21.500" v="20" actId="20577"/>
          <ac:spMkLst>
            <pc:docMk/>
            <pc:sldMk cId="1053207000" sldId="264"/>
            <ac:spMk id="2" creationId="{E957CB06-C1DE-DA85-E38F-5E250630003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8305-0947-5795-47BB-3DD947C489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6EB9A6-B1D3-6E0B-691C-DD5C602DD5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3FC761-D055-E622-650E-37B24831662F}"/>
              </a:ext>
            </a:extLst>
          </p:cNvPr>
          <p:cNvSpPr>
            <a:spLocks noGrp="1"/>
          </p:cNvSpPr>
          <p:nvPr>
            <p:ph type="dt" sz="half" idx="10"/>
          </p:nvPr>
        </p:nvSpPr>
        <p:spPr/>
        <p:txBody>
          <a:bodyPr/>
          <a:lstStyle/>
          <a:p>
            <a:fld id="{A003D9C6-E81B-45E1-9EA0-0E81EA3878F1}" type="datetimeFigureOut">
              <a:rPr lang="en-GB" smtClean="0"/>
              <a:t>15/06/2023</a:t>
            </a:fld>
            <a:endParaRPr lang="en-GB"/>
          </a:p>
        </p:txBody>
      </p:sp>
      <p:sp>
        <p:nvSpPr>
          <p:cNvPr id="5" name="Footer Placeholder 4">
            <a:extLst>
              <a:ext uri="{FF2B5EF4-FFF2-40B4-BE49-F238E27FC236}">
                <a16:creationId xmlns:a16="http://schemas.microsoft.com/office/drawing/2014/main" id="{39CB658B-4567-71B3-EF65-A5D58FBB21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2674E9-263B-EB77-D6E7-5B14F9B64268}"/>
              </a:ext>
            </a:extLst>
          </p:cNvPr>
          <p:cNvSpPr>
            <a:spLocks noGrp="1"/>
          </p:cNvSpPr>
          <p:nvPr>
            <p:ph type="sldNum" sz="quarter" idx="12"/>
          </p:nvPr>
        </p:nvSpPr>
        <p:spPr/>
        <p:txBody>
          <a:bodyPr/>
          <a:lstStyle/>
          <a:p>
            <a:fld id="{D26811E9-E210-4FD0-B63E-83C2D7CD60C1}" type="slidenum">
              <a:rPr lang="en-GB" smtClean="0"/>
              <a:t>‹#›</a:t>
            </a:fld>
            <a:endParaRPr lang="en-GB"/>
          </a:p>
        </p:txBody>
      </p:sp>
    </p:spTree>
    <p:extLst>
      <p:ext uri="{BB962C8B-B14F-4D97-AF65-F5344CB8AC3E}">
        <p14:creationId xmlns:p14="http://schemas.microsoft.com/office/powerpoint/2010/main" val="270196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974A-31B2-CA87-DDD1-71AE787122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5479AE-56C5-FEAF-0B63-7833FA6295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757757-2698-B945-B43F-7CAE8B26DB52}"/>
              </a:ext>
            </a:extLst>
          </p:cNvPr>
          <p:cNvSpPr>
            <a:spLocks noGrp="1"/>
          </p:cNvSpPr>
          <p:nvPr>
            <p:ph type="dt" sz="half" idx="10"/>
          </p:nvPr>
        </p:nvSpPr>
        <p:spPr/>
        <p:txBody>
          <a:bodyPr/>
          <a:lstStyle/>
          <a:p>
            <a:fld id="{A003D9C6-E81B-45E1-9EA0-0E81EA3878F1}" type="datetimeFigureOut">
              <a:rPr lang="en-GB" smtClean="0"/>
              <a:t>15/06/2023</a:t>
            </a:fld>
            <a:endParaRPr lang="en-GB"/>
          </a:p>
        </p:txBody>
      </p:sp>
      <p:sp>
        <p:nvSpPr>
          <p:cNvPr id="5" name="Footer Placeholder 4">
            <a:extLst>
              <a:ext uri="{FF2B5EF4-FFF2-40B4-BE49-F238E27FC236}">
                <a16:creationId xmlns:a16="http://schemas.microsoft.com/office/drawing/2014/main" id="{33318137-B827-DA64-C0DF-7DBBB8C1E6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4BB7AF-4E7E-D081-E676-BAD7FD619E97}"/>
              </a:ext>
            </a:extLst>
          </p:cNvPr>
          <p:cNvSpPr>
            <a:spLocks noGrp="1"/>
          </p:cNvSpPr>
          <p:nvPr>
            <p:ph type="sldNum" sz="quarter" idx="12"/>
          </p:nvPr>
        </p:nvSpPr>
        <p:spPr/>
        <p:txBody>
          <a:bodyPr/>
          <a:lstStyle/>
          <a:p>
            <a:fld id="{D26811E9-E210-4FD0-B63E-83C2D7CD60C1}" type="slidenum">
              <a:rPr lang="en-GB" smtClean="0"/>
              <a:t>‹#›</a:t>
            </a:fld>
            <a:endParaRPr lang="en-GB"/>
          </a:p>
        </p:txBody>
      </p:sp>
    </p:spTree>
    <p:extLst>
      <p:ext uri="{BB962C8B-B14F-4D97-AF65-F5344CB8AC3E}">
        <p14:creationId xmlns:p14="http://schemas.microsoft.com/office/powerpoint/2010/main" val="297821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E3846B-AE18-F6FB-8746-3D5E70190F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7025D2-2EE3-56B5-6DC9-FA77C7F98E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EB0EA4-238A-2E4C-6BE8-21E2DE6B0DE0}"/>
              </a:ext>
            </a:extLst>
          </p:cNvPr>
          <p:cNvSpPr>
            <a:spLocks noGrp="1"/>
          </p:cNvSpPr>
          <p:nvPr>
            <p:ph type="dt" sz="half" idx="10"/>
          </p:nvPr>
        </p:nvSpPr>
        <p:spPr/>
        <p:txBody>
          <a:bodyPr/>
          <a:lstStyle/>
          <a:p>
            <a:fld id="{A003D9C6-E81B-45E1-9EA0-0E81EA3878F1}" type="datetimeFigureOut">
              <a:rPr lang="en-GB" smtClean="0"/>
              <a:t>15/06/2023</a:t>
            </a:fld>
            <a:endParaRPr lang="en-GB"/>
          </a:p>
        </p:txBody>
      </p:sp>
      <p:sp>
        <p:nvSpPr>
          <p:cNvPr id="5" name="Footer Placeholder 4">
            <a:extLst>
              <a:ext uri="{FF2B5EF4-FFF2-40B4-BE49-F238E27FC236}">
                <a16:creationId xmlns:a16="http://schemas.microsoft.com/office/drawing/2014/main" id="{0FD9DF34-FFD0-F0B0-64E4-31364C0DAF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17C280-4667-3172-DC19-95516764B49D}"/>
              </a:ext>
            </a:extLst>
          </p:cNvPr>
          <p:cNvSpPr>
            <a:spLocks noGrp="1"/>
          </p:cNvSpPr>
          <p:nvPr>
            <p:ph type="sldNum" sz="quarter" idx="12"/>
          </p:nvPr>
        </p:nvSpPr>
        <p:spPr/>
        <p:txBody>
          <a:bodyPr/>
          <a:lstStyle/>
          <a:p>
            <a:fld id="{D26811E9-E210-4FD0-B63E-83C2D7CD60C1}" type="slidenum">
              <a:rPr lang="en-GB" smtClean="0"/>
              <a:t>‹#›</a:t>
            </a:fld>
            <a:endParaRPr lang="en-GB"/>
          </a:p>
        </p:txBody>
      </p:sp>
    </p:spTree>
    <p:extLst>
      <p:ext uri="{BB962C8B-B14F-4D97-AF65-F5344CB8AC3E}">
        <p14:creationId xmlns:p14="http://schemas.microsoft.com/office/powerpoint/2010/main" val="92110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CE30-A492-1528-43A3-1F85C3A44C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B78CFE-D16B-2776-EEF8-A970EEB5D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113DDA-918E-8825-954B-6B7E40E8CBD2}"/>
              </a:ext>
            </a:extLst>
          </p:cNvPr>
          <p:cNvSpPr>
            <a:spLocks noGrp="1"/>
          </p:cNvSpPr>
          <p:nvPr>
            <p:ph type="dt" sz="half" idx="10"/>
          </p:nvPr>
        </p:nvSpPr>
        <p:spPr/>
        <p:txBody>
          <a:bodyPr/>
          <a:lstStyle/>
          <a:p>
            <a:fld id="{A003D9C6-E81B-45E1-9EA0-0E81EA3878F1}" type="datetimeFigureOut">
              <a:rPr lang="en-GB" smtClean="0"/>
              <a:t>15/06/2023</a:t>
            </a:fld>
            <a:endParaRPr lang="en-GB"/>
          </a:p>
        </p:txBody>
      </p:sp>
      <p:sp>
        <p:nvSpPr>
          <p:cNvPr id="5" name="Footer Placeholder 4">
            <a:extLst>
              <a:ext uri="{FF2B5EF4-FFF2-40B4-BE49-F238E27FC236}">
                <a16:creationId xmlns:a16="http://schemas.microsoft.com/office/drawing/2014/main" id="{ED8B96BA-F339-45F3-4822-95D82E5F14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FFCFDB-A381-45D6-E535-9A2B4ACE4E9E}"/>
              </a:ext>
            </a:extLst>
          </p:cNvPr>
          <p:cNvSpPr>
            <a:spLocks noGrp="1"/>
          </p:cNvSpPr>
          <p:nvPr>
            <p:ph type="sldNum" sz="quarter" idx="12"/>
          </p:nvPr>
        </p:nvSpPr>
        <p:spPr/>
        <p:txBody>
          <a:bodyPr/>
          <a:lstStyle/>
          <a:p>
            <a:fld id="{D26811E9-E210-4FD0-B63E-83C2D7CD60C1}" type="slidenum">
              <a:rPr lang="en-GB" smtClean="0"/>
              <a:t>‹#›</a:t>
            </a:fld>
            <a:endParaRPr lang="en-GB"/>
          </a:p>
        </p:txBody>
      </p:sp>
    </p:spTree>
    <p:extLst>
      <p:ext uri="{BB962C8B-B14F-4D97-AF65-F5344CB8AC3E}">
        <p14:creationId xmlns:p14="http://schemas.microsoft.com/office/powerpoint/2010/main" val="26020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B4C4-6E06-DB6B-65E2-BA425AF70A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4C6D49-07E3-B8D3-0EB0-498071FA67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A70D65-B416-8C18-B875-56B8A27A2F68}"/>
              </a:ext>
            </a:extLst>
          </p:cNvPr>
          <p:cNvSpPr>
            <a:spLocks noGrp="1"/>
          </p:cNvSpPr>
          <p:nvPr>
            <p:ph type="dt" sz="half" idx="10"/>
          </p:nvPr>
        </p:nvSpPr>
        <p:spPr/>
        <p:txBody>
          <a:bodyPr/>
          <a:lstStyle/>
          <a:p>
            <a:fld id="{A003D9C6-E81B-45E1-9EA0-0E81EA3878F1}" type="datetimeFigureOut">
              <a:rPr lang="en-GB" smtClean="0"/>
              <a:t>15/06/2023</a:t>
            </a:fld>
            <a:endParaRPr lang="en-GB"/>
          </a:p>
        </p:txBody>
      </p:sp>
      <p:sp>
        <p:nvSpPr>
          <p:cNvPr id="5" name="Footer Placeholder 4">
            <a:extLst>
              <a:ext uri="{FF2B5EF4-FFF2-40B4-BE49-F238E27FC236}">
                <a16:creationId xmlns:a16="http://schemas.microsoft.com/office/drawing/2014/main" id="{15F2D359-2F3D-BE1F-5EB4-E8E0AFF80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1E44E-323A-10D4-9784-F7ECB48FBDD5}"/>
              </a:ext>
            </a:extLst>
          </p:cNvPr>
          <p:cNvSpPr>
            <a:spLocks noGrp="1"/>
          </p:cNvSpPr>
          <p:nvPr>
            <p:ph type="sldNum" sz="quarter" idx="12"/>
          </p:nvPr>
        </p:nvSpPr>
        <p:spPr/>
        <p:txBody>
          <a:bodyPr/>
          <a:lstStyle/>
          <a:p>
            <a:fld id="{D26811E9-E210-4FD0-B63E-83C2D7CD60C1}" type="slidenum">
              <a:rPr lang="en-GB" smtClean="0"/>
              <a:t>‹#›</a:t>
            </a:fld>
            <a:endParaRPr lang="en-GB"/>
          </a:p>
        </p:txBody>
      </p:sp>
    </p:spTree>
    <p:extLst>
      <p:ext uri="{BB962C8B-B14F-4D97-AF65-F5344CB8AC3E}">
        <p14:creationId xmlns:p14="http://schemas.microsoft.com/office/powerpoint/2010/main" val="102393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78A4-F12A-0F24-918A-C8418F1118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04A468-C4E3-295F-BB80-906D419EF5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434BAA-19E0-018D-E30D-31FE393B93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27517B-C46F-87F2-C805-70F2D432191A}"/>
              </a:ext>
            </a:extLst>
          </p:cNvPr>
          <p:cNvSpPr>
            <a:spLocks noGrp="1"/>
          </p:cNvSpPr>
          <p:nvPr>
            <p:ph type="dt" sz="half" idx="10"/>
          </p:nvPr>
        </p:nvSpPr>
        <p:spPr/>
        <p:txBody>
          <a:bodyPr/>
          <a:lstStyle/>
          <a:p>
            <a:fld id="{A003D9C6-E81B-45E1-9EA0-0E81EA3878F1}" type="datetimeFigureOut">
              <a:rPr lang="en-GB" smtClean="0"/>
              <a:t>15/06/2023</a:t>
            </a:fld>
            <a:endParaRPr lang="en-GB"/>
          </a:p>
        </p:txBody>
      </p:sp>
      <p:sp>
        <p:nvSpPr>
          <p:cNvPr id="6" name="Footer Placeholder 5">
            <a:extLst>
              <a:ext uri="{FF2B5EF4-FFF2-40B4-BE49-F238E27FC236}">
                <a16:creationId xmlns:a16="http://schemas.microsoft.com/office/drawing/2014/main" id="{0BACA6A4-6520-C58A-1DB5-FCCE8B816F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73C1D4-17AD-2D47-AA55-1A561057574E}"/>
              </a:ext>
            </a:extLst>
          </p:cNvPr>
          <p:cNvSpPr>
            <a:spLocks noGrp="1"/>
          </p:cNvSpPr>
          <p:nvPr>
            <p:ph type="sldNum" sz="quarter" idx="12"/>
          </p:nvPr>
        </p:nvSpPr>
        <p:spPr/>
        <p:txBody>
          <a:bodyPr/>
          <a:lstStyle/>
          <a:p>
            <a:fld id="{D26811E9-E210-4FD0-B63E-83C2D7CD60C1}" type="slidenum">
              <a:rPr lang="en-GB" smtClean="0"/>
              <a:t>‹#›</a:t>
            </a:fld>
            <a:endParaRPr lang="en-GB"/>
          </a:p>
        </p:txBody>
      </p:sp>
    </p:spTree>
    <p:extLst>
      <p:ext uri="{BB962C8B-B14F-4D97-AF65-F5344CB8AC3E}">
        <p14:creationId xmlns:p14="http://schemas.microsoft.com/office/powerpoint/2010/main" val="78576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7FBC-CCBB-FCEC-21A2-7B561F5B83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B1811D-C1C3-0CE7-26B8-ABA7D50739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73D3CA-E985-0EE3-F413-F643859C2F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F0E3AF-F2D7-6911-DB65-5CFB4D4D1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950186-A523-83FB-17A7-4A56340FA9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C4676C-1CB8-C5DD-4D0A-FB5496FAA18F}"/>
              </a:ext>
            </a:extLst>
          </p:cNvPr>
          <p:cNvSpPr>
            <a:spLocks noGrp="1"/>
          </p:cNvSpPr>
          <p:nvPr>
            <p:ph type="dt" sz="half" idx="10"/>
          </p:nvPr>
        </p:nvSpPr>
        <p:spPr/>
        <p:txBody>
          <a:bodyPr/>
          <a:lstStyle/>
          <a:p>
            <a:fld id="{A003D9C6-E81B-45E1-9EA0-0E81EA3878F1}" type="datetimeFigureOut">
              <a:rPr lang="en-GB" smtClean="0"/>
              <a:t>15/06/2023</a:t>
            </a:fld>
            <a:endParaRPr lang="en-GB"/>
          </a:p>
        </p:txBody>
      </p:sp>
      <p:sp>
        <p:nvSpPr>
          <p:cNvPr id="8" name="Footer Placeholder 7">
            <a:extLst>
              <a:ext uri="{FF2B5EF4-FFF2-40B4-BE49-F238E27FC236}">
                <a16:creationId xmlns:a16="http://schemas.microsoft.com/office/drawing/2014/main" id="{0B4D2FF4-FC63-426C-A8D0-276C8D75DD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B7F45E-4B74-690D-FBBC-6A66C01D462D}"/>
              </a:ext>
            </a:extLst>
          </p:cNvPr>
          <p:cNvSpPr>
            <a:spLocks noGrp="1"/>
          </p:cNvSpPr>
          <p:nvPr>
            <p:ph type="sldNum" sz="quarter" idx="12"/>
          </p:nvPr>
        </p:nvSpPr>
        <p:spPr/>
        <p:txBody>
          <a:bodyPr/>
          <a:lstStyle/>
          <a:p>
            <a:fld id="{D26811E9-E210-4FD0-B63E-83C2D7CD60C1}" type="slidenum">
              <a:rPr lang="en-GB" smtClean="0"/>
              <a:t>‹#›</a:t>
            </a:fld>
            <a:endParaRPr lang="en-GB"/>
          </a:p>
        </p:txBody>
      </p:sp>
    </p:spTree>
    <p:extLst>
      <p:ext uri="{BB962C8B-B14F-4D97-AF65-F5344CB8AC3E}">
        <p14:creationId xmlns:p14="http://schemas.microsoft.com/office/powerpoint/2010/main" val="2090667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91B2-F564-0EA9-B64E-047C659361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26627B-7422-E065-311E-5D49B81B16F1}"/>
              </a:ext>
            </a:extLst>
          </p:cNvPr>
          <p:cNvSpPr>
            <a:spLocks noGrp="1"/>
          </p:cNvSpPr>
          <p:nvPr>
            <p:ph type="dt" sz="half" idx="10"/>
          </p:nvPr>
        </p:nvSpPr>
        <p:spPr/>
        <p:txBody>
          <a:bodyPr/>
          <a:lstStyle/>
          <a:p>
            <a:fld id="{A003D9C6-E81B-45E1-9EA0-0E81EA3878F1}" type="datetimeFigureOut">
              <a:rPr lang="en-GB" smtClean="0"/>
              <a:t>15/06/2023</a:t>
            </a:fld>
            <a:endParaRPr lang="en-GB"/>
          </a:p>
        </p:txBody>
      </p:sp>
      <p:sp>
        <p:nvSpPr>
          <p:cNvPr id="4" name="Footer Placeholder 3">
            <a:extLst>
              <a:ext uri="{FF2B5EF4-FFF2-40B4-BE49-F238E27FC236}">
                <a16:creationId xmlns:a16="http://schemas.microsoft.com/office/drawing/2014/main" id="{CE2B81A7-FCE0-41E0-B7AA-C534D58E9E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31BBED-57E3-CDFD-E570-4B16A201E998}"/>
              </a:ext>
            </a:extLst>
          </p:cNvPr>
          <p:cNvSpPr>
            <a:spLocks noGrp="1"/>
          </p:cNvSpPr>
          <p:nvPr>
            <p:ph type="sldNum" sz="quarter" idx="12"/>
          </p:nvPr>
        </p:nvSpPr>
        <p:spPr/>
        <p:txBody>
          <a:bodyPr/>
          <a:lstStyle/>
          <a:p>
            <a:fld id="{D26811E9-E210-4FD0-B63E-83C2D7CD60C1}" type="slidenum">
              <a:rPr lang="en-GB" smtClean="0"/>
              <a:t>‹#›</a:t>
            </a:fld>
            <a:endParaRPr lang="en-GB"/>
          </a:p>
        </p:txBody>
      </p:sp>
    </p:spTree>
    <p:extLst>
      <p:ext uri="{BB962C8B-B14F-4D97-AF65-F5344CB8AC3E}">
        <p14:creationId xmlns:p14="http://schemas.microsoft.com/office/powerpoint/2010/main" val="272796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F7E91B-C4F4-EFD0-AD5A-D030E67B05D4}"/>
              </a:ext>
            </a:extLst>
          </p:cNvPr>
          <p:cNvSpPr>
            <a:spLocks noGrp="1"/>
          </p:cNvSpPr>
          <p:nvPr>
            <p:ph type="dt" sz="half" idx="10"/>
          </p:nvPr>
        </p:nvSpPr>
        <p:spPr/>
        <p:txBody>
          <a:bodyPr/>
          <a:lstStyle/>
          <a:p>
            <a:fld id="{A003D9C6-E81B-45E1-9EA0-0E81EA3878F1}" type="datetimeFigureOut">
              <a:rPr lang="en-GB" smtClean="0"/>
              <a:t>15/06/2023</a:t>
            </a:fld>
            <a:endParaRPr lang="en-GB"/>
          </a:p>
        </p:txBody>
      </p:sp>
      <p:sp>
        <p:nvSpPr>
          <p:cNvPr id="3" name="Footer Placeholder 2">
            <a:extLst>
              <a:ext uri="{FF2B5EF4-FFF2-40B4-BE49-F238E27FC236}">
                <a16:creationId xmlns:a16="http://schemas.microsoft.com/office/drawing/2014/main" id="{A7AE56EB-DF07-5B16-7C92-5FA74FD617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A0D016-1904-DFA7-688F-C7F6FD62631F}"/>
              </a:ext>
            </a:extLst>
          </p:cNvPr>
          <p:cNvSpPr>
            <a:spLocks noGrp="1"/>
          </p:cNvSpPr>
          <p:nvPr>
            <p:ph type="sldNum" sz="quarter" idx="12"/>
          </p:nvPr>
        </p:nvSpPr>
        <p:spPr/>
        <p:txBody>
          <a:bodyPr/>
          <a:lstStyle/>
          <a:p>
            <a:fld id="{D26811E9-E210-4FD0-B63E-83C2D7CD60C1}" type="slidenum">
              <a:rPr lang="en-GB" smtClean="0"/>
              <a:t>‹#›</a:t>
            </a:fld>
            <a:endParaRPr lang="en-GB"/>
          </a:p>
        </p:txBody>
      </p:sp>
    </p:spTree>
    <p:extLst>
      <p:ext uri="{BB962C8B-B14F-4D97-AF65-F5344CB8AC3E}">
        <p14:creationId xmlns:p14="http://schemas.microsoft.com/office/powerpoint/2010/main" val="198451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8685-1EEB-7D60-D116-19E068FCA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595CB8-42B3-C08F-4F2E-EBD31BA01F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7DDD38-7C1E-74E4-B9BB-41153DE69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B29D85-79B1-FD7A-5DA4-DA2FFFE2EDC0}"/>
              </a:ext>
            </a:extLst>
          </p:cNvPr>
          <p:cNvSpPr>
            <a:spLocks noGrp="1"/>
          </p:cNvSpPr>
          <p:nvPr>
            <p:ph type="dt" sz="half" idx="10"/>
          </p:nvPr>
        </p:nvSpPr>
        <p:spPr/>
        <p:txBody>
          <a:bodyPr/>
          <a:lstStyle/>
          <a:p>
            <a:fld id="{A003D9C6-E81B-45E1-9EA0-0E81EA3878F1}" type="datetimeFigureOut">
              <a:rPr lang="en-GB" smtClean="0"/>
              <a:t>15/06/2023</a:t>
            </a:fld>
            <a:endParaRPr lang="en-GB"/>
          </a:p>
        </p:txBody>
      </p:sp>
      <p:sp>
        <p:nvSpPr>
          <p:cNvPr id="6" name="Footer Placeholder 5">
            <a:extLst>
              <a:ext uri="{FF2B5EF4-FFF2-40B4-BE49-F238E27FC236}">
                <a16:creationId xmlns:a16="http://schemas.microsoft.com/office/drawing/2014/main" id="{755CFBEA-4AD5-E624-F507-5DF45DE8DB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BB0C83-3A53-F049-7EE1-D60ABAA40EC9}"/>
              </a:ext>
            </a:extLst>
          </p:cNvPr>
          <p:cNvSpPr>
            <a:spLocks noGrp="1"/>
          </p:cNvSpPr>
          <p:nvPr>
            <p:ph type="sldNum" sz="quarter" idx="12"/>
          </p:nvPr>
        </p:nvSpPr>
        <p:spPr/>
        <p:txBody>
          <a:bodyPr/>
          <a:lstStyle/>
          <a:p>
            <a:fld id="{D26811E9-E210-4FD0-B63E-83C2D7CD60C1}" type="slidenum">
              <a:rPr lang="en-GB" smtClean="0"/>
              <a:t>‹#›</a:t>
            </a:fld>
            <a:endParaRPr lang="en-GB"/>
          </a:p>
        </p:txBody>
      </p:sp>
    </p:spTree>
    <p:extLst>
      <p:ext uri="{BB962C8B-B14F-4D97-AF65-F5344CB8AC3E}">
        <p14:creationId xmlns:p14="http://schemas.microsoft.com/office/powerpoint/2010/main" val="111486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26F4-BFC2-EE5E-695E-724F77412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B116E9-C083-2B3C-4214-84AB4A25AB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ECDAEA-ADC9-49A7-3A5B-26FD35B24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3EA3C5-A76C-ACDD-A606-362D7563FEEA}"/>
              </a:ext>
            </a:extLst>
          </p:cNvPr>
          <p:cNvSpPr>
            <a:spLocks noGrp="1"/>
          </p:cNvSpPr>
          <p:nvPr>
            <p:ph type="dt" sz="half" idx="10"/>
          </p:nvPr>
        </p:nvSpPr>
        <p:spPr/>
        <p:txBody>
          <a:bodyPr/>
          <a:lstStyle/>
          <a:p>
            <a:fld id="{A003D9C6-E81B-45E1-9EA0-0E81EA3878F1}" type="datetimeFigureOut">
              <a:rPr lang="en-GB" smtClean="0"/>
              <a:t>15/06/2023</a:t>
            </a:fld>
            <a:endParaRPr lang="en-GB"/>
          </a:p>
        </p:txBody>
      </p:sp>
      <p:sp>
        <p:nvSpPr>
          <p:cNvPr id="6" name="Footer Placeholder 5">
            <a:extLst>
              <a:ext uri="{FF2B5EF4-FFF2-40B4-BE49-F238E27FC236}">
                <a16:creationId xmlns:a16="http://schemas.microsoft.com/office/drawing/2014/main" id="{F600ED83-0ACC-7CE5-7415-D0B55EBEB3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66E215-8DD4-E29B-E9EA-025633D344D8}"/>
              </a:ext>
            </a:extLst>
          </p:cNvPr>
          <p:cNvSpPr>
            <a:spLocks noGrp="1"/>
          </p:cNvSpPr>
          <p:nvPr>
            <p:ph type="sldNum" sz="quarter" idx="12"/>
          </p:nvPr>
        </p:nvSpPr>
        <p:spPr/>
        <p:txBody>
          <a:bodyPr/>
          <a:lstStyle/>
          <a:p>
            <a:fld id="{D26811E9-E210-4FD0-B63E-83C2D7CD60C1}" type="slidenum">
              <a:rPr lang="en-GB" smtClean="0"/>
              <a:t>‹#›</a:t>
            </a:fld>
            <a:endParaRPr lang="en-GB"/>
          </a:p>
        </p:txBody>
      </p:sp>
    </p:spTree>
    <p:extLst>
      <p:ext uri="{BB962C8B-B14F-4D97-AF65-F5344CB8AC3E}">
        <p14:creationId xmlns:p14="http://schemas.microsoft.com/office/powerpoint/2010/main" val="329475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9898B-2D0C-F587-9BAC-94F98914A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C11018-093A-9B1F-5223-4E1DC9F93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7B9116-AA09-900A-53EB-57D6C2FE9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3D9C6-E81B-45E1-9EA0-0E81EA3878F1}" type="datetimeFigureOut">
              <a:rPr lang="en-GB" smtClean="0"/>
              <a:t>15/06/2023</a:t>
            </a:fld>
            <a:endParaRPr lang="en-GB"/>
          </a:p>
        </p:txBody>
      </p:sp>
      <p:sp>
        <p:nvSpPr>
          <p:cNvPr id="5" name="Footer Placeholder 4">
            <a:extLst>
              <a:ext uri="{FF2B5EF4-FFF2-40B4-BE49-F238E27FC236}">
                <a16:creationId xmlns:a16="http://schemas.microsoft.com/office/drawing/2014/main" id="{B7AD868D-E11E-7A82-61CC-EE85FCF4D7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FCC5C7-B243-D1D8-4AC3-D031110997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811E9-E210-4FD0-B63E-83C2D7CD60C1}" type="slidenum">
              <a:rPr lang="en-GB" smtClean="0"/>
              <a:t>‹#›</a:t>
            </a:fld>
            <a:endParaRPr lang="en-GB"/>
          </a:p>
        </p:txBody>
      </p:sp>
    </p:spTree>
    <p:extLst>
      <p:ext uri="{BB962C8B-B14F-4D97-AF65-F5344CB8AC3E}">
        <p14:creationId xmlns:p14="http://schemas.microsoft.com/office/powerpoint/2010/main" val="754003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CAC8A62-1A7E-236C-5E22-0C9E66D093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28" r="15406"/>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EED523-7F9D-6957-6931-9D2D76867BEF}"/>
              </a:ext>
            </a:extLst>
          </p:cNvPr>
          <p:cNvSpPr>
            <a:spLocks noGrp="1"/>
          </p:cNvSpPr>
          <p:nvPr>
            <p:ph type="ctrTitle"/>
          </p:nvPr>
        </p:nvSpPr>
        <p:spPr>
          <a:xfrm>
            <a:off x="916305" y="-1382174"/>
            <a:ext cx="10058400" cy="3574778"/>
          </a:xfrm>
          <a:effectLst>
            <a:outerShdw blurRad="50800" dist="38100" dir="2700000" algn="tl" rotWithShape="0">
              <a:prstClr val="black">
                <a:alpha val="40000"/>
              </a:prstClr>
            </a:outerShdw>
          </a:effectLst>
        </p:spPr>
        <p:txBody>
          <a:bodyPr>
            <a:normAutofit/>
          </a:bodyPr>
          <a:lstStyle/>
          <a:p>
            <a:r>
              <a:rPr lang="en-GB" sz="5400" kern="100" dirty="0">
                <a:solidFill>
                  <a:schemeClr val="bg1"/>
                </a:solidFill>
                <a:effectLst/>
                <a:latin typeface="Candara" panose="020E0502030303020204" pitchFamily="34" charset="0"/>
                <a:ea typeface="Times New Roman" panose="02020603050405020304" pitchFamily="18" charset="0"/>
                <a:cs typeface="Times New Roman" panose="02020603050405020304" pitchFamily="18" charset="0"/>
              </a:rPr>
              <a:t>MASS  - NAVIGATING A PATH TROUGH ISSUES OF LIABILITY</a:t>
            </a:r>
            <a:endParaRPr lang="en-GB" sz="5200" dirty="0">
              <a:solidFill>
                <a:schemeClr val="bg1"/>
              </a:solidFill>
            </a:endParaRPr>
          </a:p>
        </p:txBody>
      </p:sp>
      <p:sp>
        <p:nvSpPr>
          <p:cNvPr id="3" name="Subtitle 2">
            <a:extLst>
              <a:ext uri="{FF2B5EF4-FFF2-40B4-BE49-F238E27FC236}">
                <a16:creationId xmlns:a16="http://schemas.microsoft.com/office/drawing/2014/main" id="{316F962C-A304-2B51-5664-8DA39D0D89E1}"/>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fontScale="70000" lnSpcReduction="20000"/>
          </a:bodyPr>
          <a:lstStyle/>
          <a:p>
            <a:endParaRPr lang="en-GB" sz="4000" dirty="0">
              <a:solidFill>
                <a:srgbClr val="FFFFFF"/>
              </a:solidFill>
              <a:latin typeface="Candara" panose="020E0502030303020204" pitchFamily="34" charset="0"/>
            </a:endParaRPr>
          </a:p>
          <a:p>
            <a:endParaRPr lang="en-GB" sz="4000" dirty="0">
              <a:solidFill>
                <a:srgbClr val="FFFFFF"/>
              </a:solidFill>
              <a:latin typeface="Candara" panose="020E0502030303020204" pitchFamily="34" charset="0"/>
            </a:endParaRPr>
          </a:p>
          <a:p>
            <a:r>
              <a:rPr lang="en-GB" sz="4000" dirty="0">
                <a:solidFill>
                  <a:srgbClr val="FFFFFF"/>
                </a:solidFill>
                <a:latin typeface="Candara" panose="020E0502030303020204" pitchFamily="34" charset="0"/>
              </a:rPr>
              <a:t>The Arrival of the Mayflower in Halifax, Nova Scotia, 5 June 2022</a:t>
            </a:r>
          </a:p>
        </p:txBody>
      </p:sp>
    </p:spTree>
    <p:extLst>
      <p:ext uri="{BB962C8B-B14F-4D97-AF65-F5344CB8AC3E}">
        <p14:creationId xmlns:p14="http://schemas.microsoft.com/office/powerpoint/2010/main" val="25952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B136-38A1-66C1-EBFB-8D6FEEDCB5E7}"/>
              </a:ext>
            </a:extLst>
          </p:cNvPr>
          <p:cNvSpPr>
            <a:spLocks noGrp="1"/>
          </p:cNvSpPr>
          <p:nvPr>
            <p:ph type="title"/>
          </p:nvPr>
        </p:nvSpPr>
        <p:spPr/>
        <p:txBody>
          <a:bodyPr>
            <a:normAutofit fontScale="90000"/>
          </a:bodyPr>
          <a:lstStyle/>
          <a:p>
            <a:r>
              <a:rPr lang="en-GB" kern="100" dirty="0">
                <a:effectLst/>
                <a:latin typeface="Candara" panose="020E0502030303020204" pitchFamily="34" charset="0"/>
                <a:ea typeface="Times New Roman" panose="02020603050405020304" pitchFamily="18" charset="0"/>
                <a:cs typeface="Times New Roman" panose="02020603050405020304" pitchFamily="18" charset="0"/>
              </a:rPr>
              <a:t>MASS  - NAVIGATING A PATH THROUGH ISSUES OF LIABILITY</a:t>
            </a:r>
            <a:br>
              <a:rPr lang="en-GB"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3BB6500D-485C-5A9D-C8CD-A0121FEF5781}"/>
              </a:ext>
            </a:extLst>
          </p:cNvPr>
          <p:cNvSpPr>
            <a:spLocks noGrp="1"/>
          </p:cNvSpPr>
          <p:nvPr>
            <p:ph idx="1"/>
          </p:nvPr>
        </p:nvSpPr>
        <p:spPr>
          <a:xfrm>
            <a:off x="838200" y="1690688"/>
            <a:ext cx="10515600" cy="4486275"/>
          </a:xfrm>
        </p:spPr>
        <p:txBody>
          <a:bodyPr>
            <a:normAutofit lnSpcReduction="10000"/>
          </a:bodyPr>
          <a:lstStyle/>
          <a:p>
            <a:pPr marL="0" indent="0">
              <a:buNone/>
            </a:pPr>
            <a:r>
              <a:rPr lang="en-GB" sz="3200" dirty="0">
                <a:latin typeface="Candara" panose="020E0502030303020204" pitchFamily="34" charset="0"/>
              </a:rPr>
              <a:t>AUTONOMOUS SHIPS AND THE COLLISION REGULATIONS</a:t>
            </a:r>
          </a:p>
          <a:p>
            <a:r>
              <a:rPr lang="en-GB" sz="3200" dirty="0">
                <a:latin typeface="Candara" panose="020E0502030303020204" pitchFamily="34" charset="0"/>
              </a:rPr>
              <a:t>All vessels, (manned or unmanned) must follow </a:t>
            </a:r>
            <a:r>
              <a:rPr lang="en-GB" sz="3200" dirty="0" err="1">
                <a:latin typeface="Candara" panose="020E0502030303020204" pitchFamily="34" charset="0"/>
              </a:rPr>
              <a:t>Colregs</a:t>
            </a:r>
            <a:endParaRPr lang="en-GB" sz="3200" dirty="0">
              <a:latin typeface="Candara" panose="020E0502030303020204" pitchFamily="34" charset="0"/>
            </a:endParaRPr>
          </a:p>
          <a:p>
            <a:r>
              <a:rPr lang="en-GB" sz="3200" dirty="0">
                <a:latin typeface="Candara" panose="020E0502030303020204" pitchFamily="34" charset="0"/>
              </a:rPr>
              <a:t>Rule 2(b)</a:t>
            </a:r>
          </a:p>
          <a:p>
            <a:pPr marL="1371600" lvl="3" indent="0">
              <a:buNone/>
            </a:pPr>
            <a:r>
              <a:rPr lang="en-GB" sz="2400" i="1" dirty="0">
                <a:latin typeface="Candara" panose="020E0502030303020204" pitchFamily="34" charset="0"/>
              </a:rPr>
              <a:t>“</a:t>
            </a:r>
            <a:r>
              <a:rPr lang="en-GB" sz="2400" i="1" kern="100" dirty="0">
                <a:effectLst/>
                <a:latin typeface="Candara" panose="020E0502030303020204" pitchFamily="34" charset="0"/>
                <a:ea typeface="Calibri" panose="020F0502020204030204" pitchFamily="34" charset="0"/>
                <a:cs typeface="Times New Roman" panose="02020603050405020304" pitchFamily="18" charset="0"/>
              </a:rPr>
              <a:t>In construing and complying with these Rules due regard shall be had to all dangers of navigation and collision and to any special circumstances, including the limitations of the vessels involved, which may make a departure from these Rules necessary to avoid </a:t>
            </a:r>
            <a:r>
              <a:rPr lang="en-GB" sz="2400" i="1" kern="100" dirty="0" err="1">
                <a:effectLst/>
                <a:latin typeface="Candara" panose="020E0502030303020204" pitchFamily="34" charset="0"/>
                <a:ea typeface="Calibri" panose="020F0502020204030204" pitchFamily="34" charset="0"/>
                <a:cs typeface="Times New Roman" panose="02020603050405020304" pitchFamily="18" charset="0"/>
              </a:rPr>
              <a:t>im”mediate</a:t>
            </a:r>
            <a:r>
              <a:rPr lang="en-GB" sz="2400" i="1" kern="100" dirty="0">
                <a:effectLst/>
                <a:latin typeface="Candara" panose="020E0502030303020204" pitchFamily="34" charset="0"/>
                <a:ea typeface="Calibri" panose="020F0502020204030204" pitchFamily="34" charset="0"/>
                <a:cs typeface="Times New Roman" panose="02020603050405020304" pitchFamily="18" charset="0"/>
              </a:rPr>
              <a:t> danger”.</a:t>
            </a:r>
          </a:p>
          <a:p>
            <a:r>
              <a:rPr lang="en-GB" sz="3400" i="1" kern="100" dirty="0">
                <a:latin typeface="Candara" panose="020E0502030303020204" pitchFamily="34" charset="0"/>
                <a:ea typeface="Calibri" panose="020F0502020204030204" pitchFamily="34" charset="0"/>
                <a:cs typeface="Times New Roman" panose="02020603050405020304" pitchFamily="18" charset="0"/>
              </a:rPr>
              <a:t>Master must depart from </a:t>
            </a:r>
            <a:r>
              <a:rPr lang="en-GB" sz="3400" i="1" kern="100" dirty="0" err="1">
                <a:latin typeface="Candara" panose="020E0502030303020204" pitchFamily="34" charset="0"/>
                <a:ea typeface="Calibri" panose="020F0502020204030204" pitchFamily="34" charset="0"/>
                <a:cs typeface="Times New Roman" panose="02020603050405020304" pitchFamily="18" charset="0"/>
              </a:rPr>
              <a:t>Colregs</a:t>
            </a:r>
            <a:r>
              <a:rPr lang="en-GB" sz="3400" i="1" kern="100" dirty="0">
                <a:latin typeface="Candara" panose="020E0502030303020204" pitchFamily="34" charset="0"/>
                <a:ea typeface="Calibri" panose="020F0502020204030204" pitchFamily="34" charset="0"/>
                <a:cs typeface="Times New Roman" panose="02020603050405020304" pitchFamily="18" charset="0"/>
              </a:rPr>
              <a:t> if he sees with “perfect clearness” that adhering to the rule will bring about a collision and violating a rule will avoid it.</a:t>
            </a:r>
          </a:p>
          <a:p>
            <a:pPr marL="0" indent="0">
              <a:buNone/>
            </a:pPr>
            <a:endParaRPr lang="en-GB" sz="3400" i="1" kern="100" dirty="0">
              <a:effectLst/>
              <a:latin typeface="Candara" panose="020E0502030303020204" pitchFamily="34" charset="0"/>
              <a:ea typeface="Calibri" panose="020F0502020204030204" pitchFamily="34" charset="0"/>
              <a:cs typeface="Times New Roman" panose="02020603050405020304" pitchFamily="18" charset="0"/>
            </a:endParaRPr>
          </a:p>
          <a:p>
            <a:pPr marL="1371600" lvl="3" indent="0">
              <a:buNone/>
            </a:pPr>
            <a:endParaRPr lang="en-GB" sz="2400" i="1" dirty="0">
              <a:latin typeface="Candara" panose="020E0502030303020204" pitchFamily="34" charset="0"/>
            </a:endParaRPr>
          </a:p>
        </p:txBody>
      </p:sp>
    </p:spTree>
    <p:extLst>
      <p:ext uri="{BB962C8B-B14F-4D97-AF65-F5344CB8AC3E}">
        <p14:creationId xmlns:p14="http://schemas.microsoft.com/office/powerpoint/2010/main" val="316883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87BD-CFD9-39CF-B6EB-095F3774B308}"/>
              </a:ext>
            </a:extLst>
          </p:cNvPr>
          <p:cNvSpPr>
            <a:spLocks noGrp="1"/>
          </p:cNvSpPr>
          <p:nvPr>
            <p:ph type="title"/>
          </p:nvPr>
        </p:nvSpPr>
        <p:spPr/>
        <p:txBody>
          <a:bodyPr/>
          <a:lstStyle/>
          <a:p>
            <a:r>
              <a:rPr lang="en-GB" sz="4400" kern="100" dirty="0">
                <a:effectLst/>
                <a:latin typeface="Candara" panose="020E0502030303020204" pitchFamily="34" charset="0"/>
                <a:ea typeface="Times New Roman" panose="02020603050405020304" pitchFamily="18" charset="0"/>
                <a:cs typeface="Times New Roman" panose="02020603050405020304" pitchFamily="18" charset="0"/>
              </a:rPr>
              <a:t>MASS  - NAVIGATING A PATH THROUGH ISSUES OF LIABILITY</a:t>
            </a:r>
            <a:endParaRPr lang="en-GB" dirty="0"/>
          </a:p>
        </p:txBody>
      </p:sp>
      <p:sp>
        <p:nvSpPr>
          <p:cNvPr id="3" name="Content Placeholder 2">
            <a:extLst>
              <a:ext uri="{FF2B5EF4-FFF2-40B4-BE49-F238E27FC236}">
                <a16:creationId xmlns:a16="http://schemas.microsoft.com/office/drawing/2014/main" id="{888CAFCE-7215-27C7-A55F-8CF78E94B2C6}"/>
              </a:ext>
            </a:extLst>
          </p:cNvPr>
          <p:cNvSpPr>
            <a:spLocks noGrp="1"/>
          </p:cNvSpPr>
          <p:nvPr>
            <p:ph idx="1"/>
          </p:nvPr>
        </p:nvSpPr>
        <p:spPr/>
        <p:txBody>
          <a:bodyPr>
            <a:normAutofit/>
          </a:bodyPr>
          <a:lstStyle/>
          <a:p>
            <a:pPr marL="0" indent="0">
              <a:buNone/>
            </a:pPr>
            <a:r>
              <a:rPr lang="en-GB" sz="2800" dirty="0">
                <a:latin typeface="Candara" panose="020E0502030303020204" pitchFamily="34" charset="0"/>
              </a:rPr>
              <a:t>AUTONOMOUS SHIPS AND THE COLLISION REGULATIONS</a:t>
            </a:r>
            <a:endParaRPr lang="en-GB" dirty="0"/>
          </a:p>
          <a:p>
            <a:r>
              <a:rPr lang="en-GB" dirty="0">
                <a:latin typeface="Candara" panose="020E0502030303020204" pitchFamily="34" charset="0"/>
              </a:rPr>
              <a:t>Navigation system will be expected to meet standards of prudent seamanship</a:t>
            </a:r>
          </a:p>
          <a:p>
            <a:r>
              <a:rPr lang="en-GB" dirty="0">
                <a:latin typeface="Candara" panose="020E0502030303020204" pitchFamily="34" charset="0"/>
              </a:rPr>
              <a:t>In some circumstances a departure from COLREGS will be a duty in certain </a:t>
            </a:r>
            <a:r>
              <a:rPr lang="en-GB" dirty="0" err="1">
                <a:latin typeface="Candara" panose="020E0502030303020204" pitchFamily="34" charset="0"/>
              </a:rPr>
              <a:t>circumastances</a:t>
            </a:r>
            <a:endParaRPr lang="en-GB" dirty="0">
              <a:latin typeface="Candara" panose="020E0502030303020204" pitchFamily="34" charset="0"/>
            </a:endParaRPr>
          </a:p>
          <a:p>
            <a:r>
              <a:rPr lang="en-GB" dirty="0">
                <a:latin typeface="Candara" panose="020E0502030303020204" pitchFamily="34" charset="0"/>
              </a:rPr>
              <a:t>If the navigation system is self learning it will be impossible to interrogate the reason for its decision </a:t>
            </a:r>
          </a:p>
          <a:p>
            <a:r>
              <a:rPr lang="en-GB" dirty="0">
                <a:latin typeface="Candara" panose="020E0502030303020204" pitchFamily="34" charset="0"/>
              </a:rPr>
              <a:t>Query – Will MASS be held to a different and higher standard since there is no need to protect the lives of anyone on board?</a:t>
            </a:r>
          </a:p>
        </p:txBody>
      </p:sp>
    </p:spTree>
    <p:extLst>
      <p:ext uri="{BB962C8B-B14F-4D97-AF65-F5344CB8AC3E}">
        <p14:creationId xmlns:p14="http://schemas.microsoft.com/office/powerpoint/2010/main" val="85125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B69B-A4F2-DED2-1F53-8BAE4256D860}"/>
              </a:ext>
            </a:extLst>
          </p:cNvPr>
          <p:cNvSpPr>
            <a:spLocks noGrp="1"/>
          </p:cNvSpPr>
          <p:nvPr>
            <p:ph type="title"/>
          </p:nvPr>
        </p:nvSpPr>
        <p:spPr/>
        <p:txBody>
          <a:bodyPr/>
          <a:lstStyle/>
          <a:p>
            <a:r>
              <a:rPr lang="en-GB" sz="4400" kern="100" dirty="0">
                <a:effectLst/>
                <a:latin typeface="Candara" panose="020E0502030303020204" pitchFamily="34" charset="0"/>
                <a:ea typeface="Times New Roman" panose="02020603050405020304" pitchFamily="18" charset="0"/>
                <a:cs typeface="Times New Roman" panose="02020603050405020304" pitchFamily="18" charset="0"/>
              </a:rPr>
              <a:t>MASS  - NAVIGATING A PATH THROUGH ISSUES OF LIABILITY</a:t>
            </a:r>
            <a:endParaRPr lang="en-GB" dirty="0"/>
          </a:p>
        </p:txBody>
      </p:sp>
      <p:sp>
        <p:nvSpPr>
          <p:cNvPr id="3" name="Content Placeholder 2">
            <a:extLst>
              <a:ext uri="{FF2B5EF4-FFF2-40B4-BE49-F238E27FC236}">
                <a16:creationId xmlns:a16="http://schemas.microsoft.com/office/drawing/2014/main" id="{CFBA3745-33F1-4375-AAC6-E68F7C43CF9D}"/>
              </a:ext>
            </a:extLst>
          </p:cNvPr>
          <p:cNvSpPr>
            <a:spLocks noGrp="1"/>
          </p:cNvSpPr>
          <p:nvPr>
            <p:ph idx="1"/>
          </p:nvPr>
        </p:nvSpPr>
        <p:spPr/>
        <p:txBody>
          <a:bodyPr>
            <a:normAutofit fontScale="92500"/>
          </a:bodyPr>
          <a:lstStyle/>
          <a:p>
            <a:r>
              <a:rPr lang="en-GB" sz="3200" dirty="0">
                <a:latin typeface="Candara" panose="020E0502030303020204" pitchFamily="34" charset="0"/>
              </a:rPr>
              <a:t>COLLISION AND THE LAW OF TORT</a:t>
            </a:r>
          </a:p>
          <a:p>
            <a:r>
              <a:rPr lang="en-GB" dirty="0">
                <a:latin typeface="Candara" panose="020E0502030303020204" pitchFamily="34" charset="0"/>
              </a:rPr>
              <a:t>Need to establish a failure to take reasonable care (Donoghue v Stevenson)</a:t>
            </a:r>
          </a:p>
          <a:p>
            <a:r>
              <a:rPr lang="en-GB" dirty="0">
                <a:latin typeface="Candara" panose="020E0502030303020204" pitchFamily="34" charset="0"/>
              </a:rPr>
              <a:t>And a need to establish which human agencies were responsible and whether their faults are attributed to the Owner (Vicarious Liability)</a:t>
            </a:r>
          </a:p>
          <a:p>
            <a:r>
              <a:rPr lang="en-GB" dirty="0">
                <a:latin typeface="Candara" panose="020E0502030303020204" pitchFamily="34" charset="0"/>
              </a:rPr>
              <a:t>Question is whether the wrongdoer was acting as servant or agent of the Owner</a:t>
            </a:r>
          </a:p>
          <a:p>
            <a:r>
              <a:rPr lang="en-GB" dirty="0">
                <a:latin typeface="Candara" panose="020E0502030303020204" pitchFamily="34" charset="0"/>
              </a:rPr>
              <a:t>The development of AI is </a:t>
            </a:r>
            <a:r>
              <a:rPr lang="en-GB" u="sng" dirty="0">
                <a:latin typeface="Candara" panose="020E0502030303020204" pitchFamily="34" charset="0"/>
              </a:rPr>
              <a:t>not </a:t>
            </a:r>
            <a:r>
              <a:rPr lang="en-GB" dirty="0">
                <a:latin typeface="Candara" panose="020E0502030303020204" pitchFamily="34" charset="0"/>
              </a:rPr>
              <a:t>within the control of the Owner. It is not possible to understand how the system has made a decision (“Black Box AI”)</a:t>
            </a:r>
          </a:p>
        </p:txBody>
      </p:sp>
    </p:spTree>
    <p:extLst>
      <p:ext uri="{BB962C8B-B14F-4D97-AF65-F5344CB8AC3E}">
        <p14:creationId xmlns:p14="http://schemas.microsoft.com/office/powerpoint/2010/main" val="266317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C29B-693E-A11B-DD94-F7A1962DED36}"/>
              </a:ext>
            </a:extLst>
          </p:cNvPr>
          <p:cNvSpPr>
            <a:spLocks noGrp="1"/>
          </p:cNvSpPr>
          <p:nvPr>
            <p:ph type="title"/>
          </p:nvPr>
        </p:nvSpPr>
        <p:spPr/>
        <p:txBody>
          <a:bodyPr/>
          <a:lstStyle/>
          <a:p>
            <a:r>
              <a:rPr lang="en-GB" sz="4400" kern="100" dirty="0">
                <a:effectLst/>
                <a:latin typeface="Candara" panose="020E0502030303020204" pitchFamily="34" charset="0"/>
                <a:ea typeface="Times New Roman" panose="02020603050405020304" pitchFamily="18" charset="0"/>
                <a:cs typeface="Times New Roman" panose="02020603050405020304" pitchFamily="18" charset="0"/>
              </a:rPr>
              <a:t>MASS  - NAVIGATING A PATH THROUGH ISSUES OF LIABILITY</a:t>
            </a:r>
            <a:endParaRPr lang="en-GB" dirty="0"/>
          </a:p>
        </p:txBody>
      </p:sp>
      <p:sp>
        <p:nvSpPr>
          <p:cNvPr id="3" name="Content Placeholder 2">
            <a:extLst>
              <a:ext uri="{FF2B5EF4-FFF2-40B4-BE49-F238E27FC236}">
                <a16:creationId xmlns:a16="http://schemas.microsoft.com/office/drawing/2014/main" id="{8DC55B2A-CD2F-66EE-9AD8-4480B36357EF}"/>
              </a:ext>
            </a:extLst>
          </p:cNvPr>
          <p:cNvSpPr>
            <a:spLocks noGrp="1"/>
          </p:cNvSpPr>
          <p:nvPr>
            <p:ph idx="1"/>
          </p:nvPr>
        </p:nvSpPr>
        <p:spPr/>
        <p:txBody>
          <a:bodyPr/>
          <a:lstStyle/>
          <a:p>
            <a:pPr marL="0" indent="0">
              <a:buNone/>
            </a:pPr>
            <a:r>
              <a:rPr lang="en-GB" dirty="0">
                <a:latin typeface="Candara" panose="020E0502030303020204" pitchFamily="34" charset="0"/>
              </a:rPr>
              <a:t>PROPORTIONATE FAULT RULE</a:t>
            </a:r>
          </a:p>
          <a:p>
            <a:pPr marL="0" indent="0">
              <a:buNone/>
            </a:pPr>
            <a:endParaRPr lang="en-GB" dirty="0">
              <a:latin typeface="Candara" panose="020E0502030303020204" pitchFamily="34" charset="0"/>
            </a:endParaRPr>
          </a:p>
          <a:p>
            <a:pPr marL="0" indent="0">
              <a:buNone/>
            </a:pPr>
            <a:r>
              <a:rPr lang="en-GB" dirty="0">
                <a:latin typeface="Candara" panose="020E0502030303020204" pitchFamily="34" charset="0"/>
              </a:rPr>
              <a:t>Nick Healy (Snr) on the Proportionate Fault Rule</a:t>
            </a:r>
          </a:p>
          <a:p>
            <a:pPr marL="457200" lvl="1" indent="0">
              <a:buNone/>
            </a:pPr>
            <a:r>
              <a:rPr lang="en-GB" sz="3200" i="1" dirty="0">
                <a:latin typeface="Candara" panose="020E0502030303020204" pitchFamily="34" charset="0"/>
              </a:rPr>
              <a:t>“It makes little sense to say that in the event two vessels are at fault, each must be held strictly liable to the other and pay 100% of the other’s damages”</a:t>
            </a:r>
          </a:p>
        </p:txBody>
      </p:sp>
    </p:spTree>
    <p:extLst>
      <p:ext uri="{BB962C8B-B14F-4D97-AF65-F5344CB8AC3E}">
        <p14:creationId xmlns:p14="http://schemas.microsoft.com/office/powerpoint/2010/main" val="336281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8EBF-8B1E-DF6B-0967-1B9BD5A95E8B}"/>
              </a:ext>
            </a:extLst>
          </p:cNvPr>
          <p:cNvSpPr>
            <a:spLocks noGrp="1"/>
          </p:cNvSpPr>
          <p:nvPr>
            <p:ph type="title"/>
          </p:nvPr>
        </p:nvSpPr>
        <p:spPr/>
        <p:txBody>
          <a:bodyPr/>
          <a:lstStyle/>
          <a:p>
            <a:r>
              <a:rPr lang="en-GB" sz="4400" kern="100" dirty="0">
                <a:effectLst/>
                <a:latin typeface="Candara" panose="020E0502030303020204" pitchFamily="34" charset="0"/>
                <a:ea typeface="Times New Roman" panose="02020603050405020304" pitchFamily="18" charset="0"/>
                <a:cs typeface="Times New Roman" panose="02020603050405020304" pitchFamily="18" charset="0"/>
              </a:rPr>
              <a:t>MASS  - NAVIGATING A PATH THROUGH ISSUES OF LIABILITY</a:t>
            </a:r>
            <a:endParaRPr lang="en-GB" dirty="0"/>
          </a:p>
        </p:txBody>
      </p:sp>
      <p:sp>
        <p:nvSpPr>
          <p:cNvPr id="3" name="Content Placeholder 2">
            <a:extLst>
              <a:ext uri="{FF2B5EF4-FFF2-40B4-BE49-F238E27FC236}">
                <a16:creationId xmlns:a16="http://schemas.microsoft.com/office/drawing/2014/main" id="{8256BA29-C797-CA4F-187C-AC7D3D988223}"/>
              </a:ext>
            </a:extLst>
          </p:cNvPr>
          <p:cNvSpPr>
            <a:spLocks noGrp="1"/>
          </p:cNvSpPr>
          <p:nvPr>
            <p:ph idx="1"/>
          </p:nvPr>
        </p:nvSpPr>
        <p:spPr/>
        <p:txBody>
          <a:bodyPr>
            <a:normAutofit fontScale="85000" lnSpcReduction="20000"/>
          </a:bodyPr>
          <a:lstStyle/>
          <a:p>
            <a:pPr marL="0" indent="0">
              <a:buNone/>
            </a:pPr>
            <a:r>
              <a:rPr lang="en-GB" sz="3200" dirty="0">
                <a:latin typeface="Candara" panose="020E0502030303020204" pitchFamily="34" charset="0"/>
              </a:rPr>
              <a:t>STRICT LIABILITY</a:t>
            </a:r>
          </a:p>
          <a:p>
            <a:r>
              <a:rPr lang="en-GB" sz="3200" kern="100" dirty="0">
                <a:latin typeface="Candara" panose="020E0502030303020204" pitchFamily="34" charset="0"/>
                <a:ea typeface="Calibri" panose="020F0502020204030204" pitchFamily="34" charset="0"/>
                <a:cs typeface="Times New Roman" panose="02020603050405020304" pitchFamily="18" charset="0"/>
              </a:rPr>
              <a:t>A</a:t>
            </a:r>
            <a:r>
              <a:rPr lang="en-GB" sz="3200" kern="100" dirty="0">
                <a:effectLst/>
                <a:latin typeface="Candara" panose="020E0502030303020204" pitchFamily="34" charset="0"/>
                <a:ea typeface="Calibri" panose="020F0502020204030204" pitchFamily="34" charset="0"/>
                <a:cs typeface="Times New Roman" panose="02020603050405020304" pitchFamily="18" charset="0"/>
              </a:rPr>
              <a:t>bsolute liability for damage caused by an act even though the damage is the result of pure accident or another person’s wrongdoing and is neither intentional nor negligent</a:t>
            </a:r>
          </a:p>
          <a:p>
            <a:r>
              <a:rPr lang="en-GB" sz="3200" kern="100" dirty="0">
                <a:effectLst/>
                <a:latin typeface="Candara" panose="020E0502030303020204" pitchFamily="34" charset="0"/>
                <a:ea typeface="Calibri" panose="020F0502020204030204" pitchFamily="34" charset="0"/>
                <a:cs typeface="Times New Roman" panose="02020603050405020304" pitchFamily="18" charset="0"/>
              </a:rPr>
              <a:t>Where there is a collis</a:t>
            </a:r>
            <a:r>
              <a:rPr lang="en-GB" sz="3200" kern="100" dirty="0">
                <a:latin typeface="Candara" panose="020E0502030303020204" pitchFamily="34" charset="0"/>
                <a:ea typeface="Calibri" panose="020F0502020204030204" pitchFamily="34" charset="0"/>
                <a:cs typeface="Times New Roman" panose="02020603050405020304" pitchFamily="18" charset="0"/>
              </a:rPr>
              <a:t>ion involving a degree 4 MASS it may be appropriate as it will be difficult or impossible to determine fault when the navigation is by AI</a:t>
            </a:r>
          </a:p>
          <a:p>
            <a:r>
              <a:rPr lang="en-GB" sz="3200" kern="100" dirty="0">
                <a:effectLst/>
                <a:latin typeface="Candara" panose="020E0502030303020204" pitchFamily="34" charset="0"/>
                <a:ea typeface="Calibri" panose="020F0502020204030204" pitchFamily="34" charset="0"/>
                <a:cs typeface="Times New Roman" panose="02020603050405020304" pitchFamily="18" charset="0"/>
              </a:rPr>
              <a:t>Shipping is </a:t>
            </a:r>
            <a:r>
              <a:rPr lang="en-GB" sz="3200" kern="100" dirty="0">
                <a:latin typeface="Candara" panose="020E0502030303020204" pitchFamily="34" charset="0"/>
                <a:ea typeface="Calibri" panose="020F0502020204030204" pitchFamily="34" charset="0"/>
                <a:cs typeface="Times New Roman" panose="02020603050405020304" pitchFamily="18" charset="0"/>
              </a:rPr>
              <a:t>familiar with strict liability:</a:t>
            </a:r>
          </a:p>
          <a:p>
            <a:pPr lvl="1"/>
            <a:r>
              <a:rPr lang="en-GB" sz="3200" kern="100" dirty="0">
                <a:effectLst/>
                <a:latin typeface="Candara" panose="020E0502030303020204" pitchFamily="34" charset="0"/>
                <a:ea typeface="Calibri" panose="020F0502020204030204" pitchFamily="34" charset="0"/>
                <a:cs typeface="Times New Roman" panose="02020603050405020304" pitchFamily="18" charset="0"/>
              </a:rPr>
              <a:t>CLC C</a:t>
            </a:r>
            <a:r>
              <a:rPr lang="en-GB" sz="3200" kern="100" dirty="0">
                <a:latin typeface="Candara" panose="020E0502030303020204" pitchFamily="34" charset="0"/>
                <a:ea typeface="Calibri" panose="020F0502020204030204" pitchFamily="34" charset="0"/>
                <a:cs typeface="Times New Roman" panose="02020603050405020304" pitchFamily="18" charset="0"/>
              </a:rPr>
              <a:t>onvention</a:t>
            </a:r>
          </a:p>
          <a:p>
            <a:pPr lvl="1"/>
            <a:r>
              <a:rPr lang="en-GB" sz="3200" kern="100" dirty="0">
                <a:effectLst/>
                <a:latin typeface="Candara" panose="020E0502030303020204" pitchFamily="34" charset="0"/>
                <a:ea typeface="Calibri" panose="020F0502020204030204" pitchFamily="34" charset="0"/>
                <a:cs typeface="Times New Roman" panose="02020603050405020304" pitchFamily="18" charset="0"/>
              </a:rPr>
              <a:t>2002 Protocol to Athens Convention (which has exemption from strict liability where the incident “wholly caused …by a third party”)</a:t>
            </a:r>
          </a:p>
          <a:p>
            <a:pPr lvl="1"/>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3200" dirty="0"/>
          </a:p>
        </p:txBody>
      </p:sp>
    </p:spTree>
    <p:extLst>
      <p:ext uri="{BB962C8B-B14F-4D97-AF65-F5344CB8AC3E}">
        <p14:creationId xmlns:p14="http://schemas.microsoft.com/office/powerpoint/2010/main" val="425571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BA87-2CCE-FD29-F2F7-C3B23B58D5EA}"/>
              </a:ext>
            </a:extLst>
          </p:cNvPr>
          <p:cNvSpPr>
            <a:spLocks noGrp="1"/>
          </p:cNvSpPr>
          <p:nvPr>
            <p:ph type="title"/>
          </p:nvPr>
        </p:nvSpPr>
        <p:spPr/>
        <p:txBody>
          <a:bodyPr/>
          <a:lstStyle/>
          <a:p>
            <a:r>
              <a:rPr lang="en-GB" sz="4400" kern="100" dirty="0">
                <a:effectLst/>
                <a:latin typeface="Candara" panose="020E0502030303020204" pitchFamily="34" charset="0"/>
                <a:ea typeface="Times New Roman" panose="02020603050405020304" pitchFamily="18" charset="0"/>
                <a:cs typeface="Times New Roman" panose="02020603050405020304" pitchFamily="18" charset="0"/>
              </a:rPr>
              <a:t>MASS  - NAVIGATING A PATH THROUGH ISSUES OF LIABILITY</a:t>
            </a:r>
            <a:endParaRPr lang="en-GB" dirty="0"/>
          </a:p>
        </p:txBody>
      </p:sp>
      <p:sp>
        <p:nvSpPr>
          <p:cNvPr id="3" name="Content Placeholder 2">
            <a:extLst>
              <a:ext uri="{FF2B5EF4-FFF2-40B4-BE49-F238E27FC236}">
                <a16:creationId xmlns:a16="http://schemas.microsoft.com/office/drawing/2014/main" id="{9709E510-FCB2-09CC-CE72-4154834EC793}"/>
              </a:ext>
            </a:extLst>
          </p:cNvPr>
          <p:cNvSpPr>
            <a:spLocks noGrp="1"/>
          </p:cNvSpPr>
          <p:nvPr>
            <p:ph idx="1"/>
          </p:nvPr>
        </p:nvSpPr>
        <p:spPr/>
        <p:txBody>
          <a:bodyPr>
            <a:normAutofit/>
          </a:bodyPr>
          <a:lstStyle/>
          <a:p>
            <a:pPr marL="0" indent="0">
              <a:buNone/>
            </a:pPr>
            <a:r>
              <a:rPr lang="en-GB" sz="3200" dirty="0">
                <a:latin typeface="Candara" panose="020E0502030303020204" pitchFamily="34" charset="0"/>
              </a:rPr>
              <a:t>WHY STRICT LIABILITY?</a:t>
            </a:r>
          </a:p>
          <a:p>
            <a:r>
              <a:rPr lang="en-GB" sz="3200" dirty="0">
                <a:latin typeface="Candara" panose="020E0502030303020204" pitchFamily="34" charset="0"/>
              </a:rPr>
              <a:t>The change is only that the Owner has the burden of proving he did not cause the loss</a:t>
            </a:r>
          </a:p>
          <a:p>
            <a:r>
              <a:rPr lang="en-GB" sz="3200" dirty="0">
                <a:latin typeface="Candara" panose="020E0502030303020204" pitchFamily="34" charset="0"/>
              </a:rPr>
              <a:t>Owner has the benefit of Limitation under LLMC which will not be available to developer of AI</a:t>
            </a:r>
          </a:p>
          <a:p>
            <a:r>
              <a:rPr lang="en-GB" sz="3200" dirty="0">
                <a:latin typeface="Candara" panose="020E0502030303020204" pitchFamily="34" charset="0"/>
              </a:rPr>
              <a:t>There are major barriers to Third Parties claiming against developers.</a:t>
            </a:r>
          </a:p>
          <a:p>
            <a:r>
              <a:rPr lang="en-GB" sz="3200" dirty="0">
                <a:latin typeface="Candara" panose="020E0502030303020204" pitchFamily="34" charset="0"/>
              </a:rPr>
              <a:t>Insurance issues</a:t>
            </a:r>
          </a:p>
          <a:p>
            <a:endParaRPr lang="en-GB" sz="3200" dirty="0">
              <a:latin typeface="Candara" panose="020E0502030303020204" pitchFamily="34" charset="0"/>
            </a:endParaRPr>
          </a:p>
        </p:txBody>
      </p:sp>
    </p:spTree>
    <p:extLst>
      <p:ext uri="{BB962C8B-B14F-4D97-AF65-F5344CB8AC3E}">
        <p14:creationId xmlns:p14="http://schemas.microsoft.com/office/powerpoint/2010/main" val="50636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CB06-C1DE-DA85-E38F-5E2506300030}"/>
              </a:ext>
            </a:extLst>
          </p:cNvPr>
          <p:cNvSpPr>
            <a:spLocks noGrp="1"/>
          </p:cNvSpPr>
          <p:nvPr>
            <p:ph type="title"/>
          </p:nvPr>
        </p:nvSpPr>
        <p:spPr/>
        <p:txBody>
          <a:bodyPr/>
          <a:lstStyle/>
          <a:p>
            <a:r>
              <a:rPr lang="en-GB" sz="4400" kern="100" dirty="0">
                <a:effectLst/>
                <a:latin typeface="Candara" panose="020E0502030303020204" pitchFamily="34" charset="0"/>
                <a:ea typeface="Times New Roman" panose="02020603050405020304" pitchFamily="18" charset="0"/>
                <a:cs typeface="Times New Roman" panose="02020603050405020304" pitchFamily="18" charset="0"/>
              </a:rPr>
              <a:t>MASS  - NAVIGATING A </a:t>
            </a:r>
            <a:r>
              <a:rPr lang="en-GB" sz="4400" kern="100">
                <a:effectLst/>
                <a:latin typeface="Candara" panose="020E0502030303020204" pitchFamily="34" charset="0"/>
                <a:ea typeface="Times New Roman" panose="02020603050405020304" pitchFamily="18" charset="0"/>
                <a:cs typeface="Times New Roman" panose="02020603050405020304" pitchFamily="18" charset="0"/>
              </a:rPr>
              <a:t>PATH THROUGH </a:t>
            </a:r>
            <a:r>
              <a:rPr lang="en-GB" sz="4400" kern="100" dirty="0">
                <a:effectLst/>
                <a:latin typeface="Candara" panose="020E0502030303020204" pitchFamily="34" charset="0"/>
                <a:ea typeface="Times New Roman" panose="02020603050405020304" pitchFamily="18" charset="0"/>
                <a:cs typeface="Times New Roman" panose="02020603050405020304" pitchFamily="18" charset="0"/>
              </a:rPr>
              <a:t>ISSUES OF LIABILITY</a:t>
            </a:r>
            <a:endParaRPr lang="en-GB" dirty="0"/>
          </a:p>
        </p:txBody>
      </p:sp>
      <p:sp>
        <p:nvSpPr>
          <p:cNvPr id="3" name="Content Placeholder 2">
            <a:extLst>
              <a:ext uri="{FF2B5EF4-FFF2-40B4-BE49-F238E27FC236}">
                <a16:creationId xmlns:a16="http://schemas.microsoft.com/office/drawing/2014/main" id="{0C52E34C-59E3-56F1-8A35-3B136C78CE8E}"/>
              </a:ext>
            </a:extLst>
          </p:cNvPr>
          <p:cNvSpPr>
            <a:spLocks noGrp="1"/>
          </p:cNvSpPr>
          <p:nvPr>
            <p:ph idx="1"/>
          </p:nvPr>
        </p:nvSpPr>
        <p:spPr/>
        <p:txBody>
          <a:bodyPr>
            <a:normAutofit/>
          </a:bodyPr>
          <a:lstStyle/>
          <a:p>
            <a:pPr marL="0" indent="0">
              <a:buNone/>
            </a:pPr>
            <a:r>
              <a:rPr lang="en-GB" sz="3200" dirty="0">
                <a:latin typeface="Candara" panose="020E0502030303020204" pitchFamily="34" charset="0"/>
              </a:rPr>
              <a:t>However ….</a:t>
            </a:r>
          </a:p>
          <a:p>
            <a:r>
              <a:rPr lang="en-GB" sz="3200" dirty="0">
                <a:latin typeface="Candara" panose="020E0502030303020204" pitchFamily="34" charset="0"/>
              </a:rPr>
              <a:t>If the Owner is strictly liable this may encourage sloppiness in the AI developer</a:t>
            </a:r>
          </a:p>
          <a:p>
            <a:r>
              <a:rPr lang="en-GB" sz="3200" dirty="0">
                <a:latin typeface="Candara" panose="020E0502030303020204" pitchFamily="34" charset="0"/>
              </a:rPr>
              <a:t>There will be occasions where it will be unjust to hold the MASS owner liable</a:t>
            </a:r>
          </a:p>
          <a:p>
            <a:r>
              <a:rPr lang="en-GB" sz="3200" dirty="0">
                <a:latin typeface="Candara" panose="020E0502030303020204" pitchFamily="34" charset="0"/>
              </a:rPr>
              <a:t>Possible solution would be to reverse the burden of proof?</a:t>
            </a:r>
          </a:p>
          <a:p>
            <a:r>
              <a:rPr lang="en-GB" sz="3200" dirty="0">
                <a:latin typeface="Candara" panose="020E0502030303020204" pitchFamily="34" charset="0"/>
              </a:rPr>
              <a:t>Put burden on Defendant to prove he was not negligent</a:t>
            </a:r>
          </a:p>
        </p:txBody>
      </p:sp>
    </p:spTree>
    <p:extLst>
      <p:ext uri="{BB962C8B-B14F-4D97-AF65-F5344CB8AC3E}">
        <p14:creationId xmlns:p14="http://schemas.microsoft.com/office/powerpoint/2010/main" val="1053207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598</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Candara</vt:lpstr>
      <vt:lpstr>Office Theme</vt:lpstr>
      <vt:lpstr>MASS  - NAVIGATING A PATH TROUGH ISSUES OF LIABILITY</vt:lpstr>
      <vt:lpstr>MASS  - NAVIGATING A PATH THROUGH ISSUES OF LIABILITY </vt:lpstr>
      <vt:lpstr>MASS  - NAVIGATING A PATH THROUGH ISSUES OF LIABILITY</vt:lpstr>
      <vt:lpstr>MASS  - NAVIGATING A PATH THROUGH ISSUES OF LIABILITY</vt:lpstr>
      <vt:lpstr>MASS  - NAVIGATING A PATH THROUGH ISSUES OF LIABILITY</vt:lpstr>
      <vt:lpstr>MASS  - NAVIGATING A PATH THROUGH ISSUES OF LIABILITY</vt:lpstr>
      <vt:lpstr>MASS  - NAVIGATING A PATH THROUGH ISSUES OF LIABILITY</vt:lpstr>
      <vt:lpstr>MASS  - NAVIGATING A PATH THROUGH ISSUES OF LIABILITY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BIRCH REYNARDSON</dc:creator>
  <cp:lastModifiedBy>TOM BIRCH REYNARDSON</cp:lastModifiedBy>
  <cp:revision>1</cp:revision>
  <dcterms:created xsi:type="dcterms:W3CDTF">2023-06-15T11:50:29Z</dcterms:created>
  <dcterms:modified xsi:type="dcterms:W3CDTF">2023-06-15T16:54:27Z</dcterms:modified>
</cp:coreProperties>
</file>