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197" r:id="rId2"/>
  </p:sldMasterIdLst>
  <p:notesMasterIdLst>
    <p:notesMasterId r:id="rId13"/>
  </p:notesMasterIdLst>
  <p:handoutMasterIdLst>
    <p:handoutMasterId r:id="rId14"/>
  </p:handoutMasterIdLst>
  <p:sldIdLst>
    <p:sldId id="506" r:id="rId3"/>
    <p:sldId id="512" r:id="rId4"/>
    <p:sldId id="567" r:id="rId5"/>
    <p:sldId id="568" r:id="rId6"/>
    <p:sldId id="569" r:id="rId7"/>
    <p:sldId id="571" r:id="rId8"/>
    <p:sldId id="570" r:id="rId9"/>
    <p:sldId id="573" r:id="rId10"/>
    <p:sldId id="574" r:id="rId11"/>
    <p:sldId id="522" r:id="rId12"/>
  </p:sldIdLst>
  <p:sldSz cx="12188825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1pPr>
    <a:lvl2pPr marL="546959" algn="l" rtl="0" fontAlgn="base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2pPr>
    <a:lvl3pPr marL="1093919" algn="l" rtl="0" fontAlgn="base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3pPr>
    <a:lvl4pPr marL="1640878" algn="l" rtl="0" fontAlgn="base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4pPr>
    <a:lvl5pPr marL="2187837" algn="l" rtl="0" fontAlgn="base">
      <a:spcBef>
        <a:spcPct val="0"/>
      </a:spcBef>
      <a:spcAft>
        <a:spcPct val="0"/>
      </a:spcAft>
      <a:defRPr kumimoji="1" sz="2900" b="1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5pPr>
    <a:lvl6pPr marL="2734797" algn="l" defTabSz="1093919" rtl="0" eaLnBrk="1" latinLnBrk="0" hangingPunct="1">
      <a:defRPr kumimoji="1" sz="2900" b="1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6pPr>
    <a:lvl7pPr marL="3281756" algn="l" defTabSz="1093919" rtl="0" eaLnBrk="1" latinLnBrk="0" hangingPunct="1">
      <a:defRPr kumimoji="1" sz="2900" b="1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7pPr>
    <a:lvl8pPr marL="3828715" algn="l" defTabSz="1093919" rtl="0" eaLnBrk="1" latinLnBrk="0" hangingPunct="1">
      <a:defRPr kumimoji="1" sz="2900" b="1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8pPr>
    <a:lvl9pPr marL="4375675" algn="l" defTabSz="1093919" rtl="0" eaLnBrk="1" latinLnBrk="0" hangingPunct="1">
      <a:defRPr kumimoji="1" sz="2900" b="1" kern="1200">
        <a:solidFill>
          <a:schemeClr val="tx1"/>
        </a:solidFill>
        <a:latin typeface="Arial" pitchFamily="34" charset="0"/>
        <a:ea typeface="SimSun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esentation" id="{2AEC1C59-2437-4C05-B229-E394CDE5A2B4}">
          <p14:sldIdLst>
            <p14:sldId id="506"/>
            <p14:sldId id="512"/>
            <p14:sldId id="567"/>
            <p14:sldId id="568"/>
            <p14:sldId id="569"/>
            <p14:sldId id="571"/>
            <p14:sldId id="570"/>
            <p14:sldId id="573"/>
            <p14:sldId id="574"/>
            <p14:sldId id="52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orient="horz" pos="5711" userDrawn="1">
          <p15:clr>
            <a:srgbClr val="A4A3A4"/>
          </p15:clr>
        </p15:guide>
        <p15:guide id="3" pos="220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gi Wong" initials="GW" lastIdx="24" clrIdx="0"/>
  <p:cmAuthor id="1" name="Meaghan Barry" initials="MB" lastIdx="40" clrIdx="1">
    <p:extLst>
      <p:ext uri="{19B8F6BF-5375-455C-9EA6-DF929625EA0E}">
        <p15:presenceInfo xmlns:p15="http://schemas.microsoft.com/office/powerpoint/2012/main" userId="S::MBarry@stikeman.com::cd6efe54-f44c-4351-b7ba-d05ab7c72926" providerId="AD"/>
      </p:ext>
    </p:extLst>
  </p:cmAuthor>
  <p:cmAuthor id="2" name="Sébastien Noiseux" initials="SN" lastIdx="1" clrIdx="2">
    <p:extLst>
      <p:ext uri="{19B8F6BF-5375-455C-9EA6-DF929625EA0E}">
        <p15:presenceInfo xmlns:p15="http://schemas.microsoft.com/office/powerpoint/2012/main" userId="S::SNoiseux@stikeman.com::3231a9d3-e4ae-43ce-b9b2-5e05bb88e36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FEE"/>
    <a:srgbClr val="E1EDED"/>
    <a:srgbClr val="D4E5E5"/>
    <a:srgbClr val="FFFFC5"/>
    <a:srgbClr val="6F263D"/>
    <a:srgbClr val="A500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6369" autoAdjust="0"/>
  </p:normalViewPr>
  <p:slideViewPr>
    <p:cSldViewPr snapToGrid="0">
      <p:cViewPr varScale="1">
        <p:scale>
          <a:sx n="57" d="100"/>
          <a:sy n="57" d="100"/>
        </p:scale>
        <p:origin x="980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4258" y="48"/>
      </p:cViewPr>
      <p:guideLst>
        <p:guide orient="horz" pos="2928"/>
        <p:guide orient="horz" pos="5711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8" y="8829974"/>
            <a:ext cx="2526489" cy="466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0131" eaLnBrk="0" hangingPunct="0">
              <a:defRPr kumimoji="0" sz="1000" b="0">
                <a:latin typeface="Trebuchet MS" pitchFamily="34" charset="0"/>
                <a:cs typeface="+mn-cs"/>
              </a:defRPr>
            </a:lvl1pPr>
          </a:lstStyle>
          <a:p>
            <a:pPr>
              <a:defRPr/>
            </a:pPr>
            <a:fld id="{60FD1B3B-A6AC-4383-95AD-0985EAC4D47E}" type="slidenum">
              <a:rPr lang="en-US" sz="800">
                <a:latin typeface="+mn-lt"/>
              </a:rPr>
              <a:pPr>
                <a:defRPr/>
              </a:pPr>
              <a:t>‹#›</a:t>
            </a:fld>
            <a:endParaRPr lang="en-US" sz="800" dirty="0">
              <a:latin typeface="+mn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2"/>
          </p:nvPr>
        </p:nvSpPr>
        <p:spPr>
          <a:xfrm>
            <a:off x="582829" y="8829968"/>
            <a:ext cx="2455015" cy="46482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00"/>
            </a:lvl1pPr>
          </a:lstStyle>
          <a:p>
            <a:r>
              <a:rPr lang="en-CA" sz="800" b="0" dirty="0"/>
              <a:t>Stikeman Elliott LLP</a:t>
            </a:r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/>
          </p:nvPr>
        </p:nvSpPr>
        <p:spPr>
          <a:xfrm>
            <a:off x="550076" y="301998"/>
            <a:ext cx="3038475" cy="466577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endParaRPr lang="en-CA" b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"/>
          </p:nvPr>
        </p:nvSpPr>
        <p:spPr>
          <a:xfrm>
            <a:off x="4948069" y="301998"/>
            <a:ext cx="1550988" cy="466577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D16F51F3-6CCA-49D9-8268-8D5692B505A5}" type="datetimeFigureOut">
              <a:rPr lang="en-CA" sz="1000" b="0"/>
              <a:t>2023-06-07</a:t>
            </a:fld>
            <a:endParaRPr lang="en-CA" sz="1000" b="0"/>
          </a:p>
        </p:txBody>
      </p:sp>
    </p:spTree>
    <p:extLst>
      <p:ext uri="{BB962C8B-B14F-4D97-AF65-F5344CB8AC3E}">
        <p14:creationId xmlns:p14="http://schemas.microsoft.com/office/powerpoint/2010/main" val="325795811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9575" y="477838"/>
            <a:ext cx="6194425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66789" y="8685099"/>
            <a:ext cx="2374610" cy="466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0131" eaLnBrk="0" hangingPunct="0">
              <a:defRPr kumimoji="0" sz="8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044E3B5F-A09B-454B-8394-75A5036A2A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3"/>
          </p:nvPr>
        </p:nvSpPr>
        <p:spPr>
          <a:xfrm>
            <a:off x="473430" y="4310153"/>
            <a:ext cx="6069610" cy="4289581"/>
          </a:xfrm>
          <a:prstGeom prst="rect">
            <a:avLst/>
          </a:prstGeom>
        </p:spPr>
        <p:txBody>
          <a:bodyPr vert="horz" lIns="90360" tIns="45181" rIns="90360" bIns="4518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"/>
          </p:nvPr>
        </p:nvSpPr>
        <p:spPr>
          <a:xfrm>
            <a:off x="461863" y="8687786"/>
            <a:ext cx="2716187" cy="46482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b="0"/>
            </a:lvl1pPr>
          </a:lstStyle>
          <a:p>
            <a:r>
              <a:rPr lang="en-CA" dirty="0"/>
              <a:t>Stikeman Elliott LLP</a:t>
            </a:r>
            <a:endParaRPr lang="en-CA" sz="800" b="0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428626" y="131924"/>
            <a:ext cx="3038475" cy="334654"/>
          </a:xfrm>
          <a:prstGeom prst="rect">
            <a:avLst/>
          </a:prstGeom>
        </p:spPr>
        <p:txBody>
          <a:bodyPr vert="horz" lIns="91770" tIns="45885" rIns="91770" bIns="45885" rtlCol="0"/>
          <a:lstStyle>
            <a:lvl1pPr algn="l">
              <a:defRPr sz="1200" b="0"/>
            </a:lvl1pPr>
          </a:lstStyle>
          <a:p>
            <a:endParaRPr lang="en-CA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>
          <a:xfrm>
            <a:off x="4833938" y="131924"/>
            <a:ext cx="1751013" cy="334654"/>
          </a:xfrm>
          <a:prstGeom prst="rect">
            <a:avLst/>
          </a:prstGeom>
        </p:spPr>
        <p:txBody>
          <a:bodyPr vert="horz" lIns="91770" tIns="45885" rIns="91770" bIns="45885" rtlCol="0"/>
          <a:lstStyle>
            <a:lvl1pPr algn="r">
              <a:defRPr sz="1000" b="0"/>
            </a:lvl1pPr>
          </a:lstStyle>
          <a:p>
            <a:fld id="{2EBDF44C-6A3C-4763-B5F2-DB9CC2E3AEF7}" type="datetimeFigureOut">
              <a:rPr lang="en-CA" smtClean="0"/>
              <a:pPr/>
              <a:t>2023-06-07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2345094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546959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1093919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64087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2187837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734797" algn="l" defTabSz="109391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81756" algn="l" defTabSz="109391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28715" algn="l" defTabSz="109391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75675" algn="l" defTabSz="1093919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</p:spTree>
    <p:extLst>
      <p:ext uri="{BB962C8B-B14F-4D97-AF65-F5344CB8AC3E}">
        <p14:creationId xmlns:p14="http://schemas.microsoft.com/office/powerpoint/2010/main" val="22810429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</p:spTree>
    <p:extLst>
      <p:ext uri="{BB962C8B-B14F-4D97-AF65-F5344CB8AC3E}">
        <p14:creationId xmlns:p14="http://schemas.microsoft.com/office/powerpoint/2010/main" val="759403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</p:spTree>
    <p:extLst>
      <p:ext uri="{BB962C8B-B14F-4D97-AF65-F5344CB8AC3E}">
        <p14:creationId xmlns:p14="http://schemas.microsoft.com/office/powerpoint/2010/main" val="1307057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</p:spTree>
    <p:extLst>
      <p:ext uri="{BB962C8B-B14F-4D97-AF65-F5344CB8AC3E}">
        <p14:creationId xmlns:p14="http://schemas.microsoft.com/office/powerpoint/2010/main" val="938669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</p:spTree>
    <p:extLst>
      <p:ext uri="{BB962C8B-B14F-4D97-AF65-F5344CB8AC3E}">
        <p14:creationId xmlns:p14="http://schemas.microsoft.com/office/powerpoint/2010/main" val="1066593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</p:spTree>
    <p:extLst>
      <p:ext uri="{BB962C8B-B14F-4D97-AF65-F5344CB8AC3E}">
        <p14:creationId xmlns:p14="http://schemas.microsoft.com/office/powerpoint/2010/main" val="25503203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</p:spTree>
    <p:extLst>
      <p:ext uri="{BB962C8B-B14F-4D97-AF65-F5344CB8AC3E}">
        <p14:creationId xmlns:p14="http://schemas.microsoft.com/office/powerpoint/2010/main" val="3168670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</p:spTree>
    <p:extLst>
      <p:ext uri="{BB962C8B-B14F-4D97-AF65-F5344CB8AC3E}">
        <p14:creationId xmlns:p14="http://schemas.microsoft.com/office/powerpoint/2010/main" val="2425892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</p:spTree>
    <p:extLst>
      <p:ext uri="{BB962C8B-B14F-4D97-AF65-F5344CB8AC3E}">
        <p14:creationId xmlns:p14="http://schemas.microsoft.com/office/powerpoint/2010/main" val="14062992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</p:spTree>
    <p:extLst>
      <p:ext uri="{BB962C8B-B14F-4D97-AF65-F5344CB8AC3E}">
        <p14:creationId xmlns:p14="http://schemas.microsoft.com/office/powerpoint/2010/main" val="3567385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Cover Image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12188825" cy="6858000"/>
          </a:xfrm>
          <a:solidFill>
            <a:schemeClr val="tx2"/>
          </a:solidFill>
        </p:spPr>
        <p:txBody>
          <a:bodyPr anchor="ctr" anchorCtr="0"/>
          <a:lstStyle>
            <a:lvl1pPr marL="0" indent="0" algn="ctr">
              <a:buNone/>
              <a:defRPr sz="1600" baseline="0"/>
            </a:lvl1pPr>
          </a:lstStyle>
          <a:p>
            <a:r>
              <a:rPr lang="en-CA" dirty="0"/>
              <a:t>Click to browse for approved cover image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 bwMode="white">
          <a:xfrm>
            <a:off x="399161" y="265762"/>
            <a:ext cx="5889027" cy="2732468"/>
          </a:xfrm>
        </p:spPr>
        <p:txBody>
          <a:bodyPr anchor="b" anchorCtr="0"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white">
          <a:xfrm>
            <a:off x="399161" y="3045547"/>
            <a:ext cx="4443106" cy="2057976"/>
          </a:xfrm>
        </p:spPr>
        <p:txBody>
          <a:bodyPr lIns="0" tIns="106676" rIns="0" bIns="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10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05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0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1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51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617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720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823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subtitle</a:t>
            </a:r>
            <a:endParaRPr lang="en-CA" dirty="0"/>
          </a:p>
        </p:txBody>
      </p:sp>
      <p:sp>
        <p:nvSpPr>
          <p:cNvPr id="9" name="DM holder"/>
          <p:cNvSpPr>
            <a:spLocks noGrp="1"/>
          </p:cNvSpPr>
          <p:nvPr>
            <p:ph type="body" sz="quarter" idx="16" hasCustomPrompt="1"/>
          </p:nvPr>
        </p:nvSpPr>
        <p:spPr bwMode="white">
          <a:xfrm>
            <a:off x="399160" y="6484305"/>
            <a:ext cx="2848291" cy="185738"/>
          </a:xfrm>
        </p:spPr>
        <p:txBody>
          <a:bodyPr anchor="ctr" anchorCtr="0"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iManage # if applicable</a:t>
            </a:r>
            <a:endParaRPr lang="en-CA" dirty="0"/>
          </a:p>
        </p:txBody>
      </p:sp>
      <p:sp>
        <p:nvSpPr>
          <p:cNvPr id="8" name="Date holder"/>
          <p:cNvSpPr>
            <a:spLocks noGrp="1"/>
          </p:cNvSpPr>
          <p:nvPr>
            <p:ph type="body" sz="quarter" idx="15" hasCustomPrompt="1"/>
          </p:nvPr>
        </p:nvSpPr>
        <p:spPr bwMode="white">
          <a:xfrm>
            <a:off x="399160" y="6281934"/>
            <a:ext cx="2848291" cy="185738"/>
          </a:xfrm>
        </p:spPr>
        <p:txBody>
          <a:bodyPr anchor="ctr" anchorCtr="0"/>
          <a:lstStyle>
            <a:lvl1pPr marL="0" indent="0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  <a:endParaRPr lang="en-C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4"/>
          </p:nvPr>
        </p:nvSpPr>
        <p:spPr bwMode="white">
          <a:xfrm>
            <a:off x="399161" y="6089903"/>
            <a:ext cx="3380475" cy="16218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CA" dirty="0"/>
              <a:t>Stikeman Elliott LLP</a:t>
            </a:r>
          </a:p>
        </p:txBody>
      </p:sp>
    </p:spTree>
    <p:extLst>
      <p:ext uri="{BB962C8B-B14F-4D97-AF65-F5344CB8AC3E}">
        <p14:creationId xmlns:p14="http://schemas.microsoft.com/office/powerpoint/2010/main" val="3660119161"/>
      </p:ext>
    </p:extLst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77239" y="671513"/>
            <a:ext cx="10634347" cy="644525"/>
          </a:xfrm>
        </p:spPr>
        <p:txBody>
          <a:bodyPr/>
          <a:lstStyle/>
          <a:p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97846922"/>
      </p:ext>
    </p:extLst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le 3">
            <a:extLst>
              <a:ext uri="{FF2B5EF4-FFF2-40B4-BE49-F238E27FC236}">
                <a16:creationId xmlns:a16="http://schemas.microsoft.com/office/drawing/2014/main" id="{BF8A144B-251B-4378-ACEA-DA1F2882885B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4744867"/>
              </p:ext>
            </p:extLst>
          </p:nvPr>
        </p:nvGraphicFramePr>
        <p:xfrm>
          <a:off x="9069" y="2679924"/>
          <a:ext cx="12179756" cy="1808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79756">
                  <a:extLst>
                    <a:ext uri="{9D8B030D-6E8A-4147-A177-3AD203B41FA5}">
                      <a16:colId xmlns:a16="http://schemas.microsoft.com/office/drawing/2014/main" val="3366147173"/>
                    </a:ext>
                  </a:extLst>
                </a:gridCol>
              </a:tblGrid>
              <a:tr h="180838">
                <a:tc>
                  <a:txBody>
                    <a:bodyPr/>
                    <a:lstStyle/>
                    <a:p>
                      <a:endParaRPr lang="en-US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0"/>
                            <a:lumOff val="100000"/>
                          </a:schemeClr>
                        </a:gs>
                        <a:gs pos="29000">
                          <a:schemeClr val="bg1"/>
                        </a:gs>
                        <a:gs pos="67000">
                          <a:schemeClr val="bg1">
                            <a:lumMod val="85000"/>
                          </a:schemeClr>
                        </a:gs>
                        <a:gs pos="8200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34063844"/>
                  </a:ext>
                </a:extLst>
              </a:tr>
            </a:tbl>
          </a:graphicData>
        </a:graphic>
      </p:graphicFrame>
      <p:sp>
        <p:nvSpPr>
          <p:cNvPr id="7" name="Title"/>
          <p:cNvSpPr>
            <a:spLocks noGrp="1"/>
          </p:cNvSpPr>
          <p:nvPr>
            <p:ph type="title" hasCustomPrompt="1"/>
          </p:nvPr>
        </p:nvSpPr>
        <p:spPr>
          <a:xfrm>
            <a:off x="777239" y="671513"/>
            <a:ext cx="10634346" cy="631411"/>
          </a:xfrm>
        </p:spPr>
        <p:txBody>
          <a:bodyPr/>
          <a:lstStyle/>
          <a:p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3" name="Marker 1">
            <a:extLst>
              <a:ext uri="{FF2B5EF4-FFF2-40B4-BE49-F238E27FC236}">
                <a16:creationId xmlns:a16="http://schemas.microsoft.com/office/drawing/2014/main" id="{CB24A5EA-DBDD-4BC9-AF09-3981B04EDE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0800000" flipH="1" flipV="1">
            <a:off x="586226" y="2036960"/>
            <a:ext cx="752809" cy="635705"/>
          </a:xfrm>
          <a:prstGeom prst="flowChartInputOutpu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  <p:sp>
        <p:nvSpPr>
          <p:cNvPr id="24" name="Marker 3">
            <a:extLst>
              <a:ext uri="{FF2B5EF4-FFF2-40B4-BE49-F238E27FC236}">
                <a16:creationId xmlns:a16="http://schemas.microsoft.com/office/drawing/2014/main" id="{BBE66A90-99A4-484D-BB45-F57FE37F10C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 rot="10800000" flipH="1" flipV="1">
            <a:off x="5067360" y="2036231"/>
            <a:ext cx="752809" cy="635705"/>
          </a:xfrm>
          <a:prstGeom prst="flowChartInputOutpu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  <p:sp>
        <p:nvSpPr>
          <p:cNvPr id="27" name="Marker 5">
            <a:extLst>
              <a:ext uri="{FF2B5EF4-FFF2-40B4-BE49-F238E27FC236}">
                <a16:creationId xmlns:a16="http://schemas.microsoft.com/office/drawing/2014/main" id="{14452D36-DF78-47C2-808A-951B3C139E3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 rot="10800000" flipH="1" flipV="1">
            <a:off x="9548492" y="2036961"/>
            <a:ext cx="752809" cy="635705"/>
          </a:xfrm>
          <a:prstGeom prst="flowChartInputOutpu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  <p:sp>
        <p:nvSpPr>
          <p:cNvPr id="25" name="Marker 4">
            <a:extLst>
              <a:ext uri="{FF2B5EF4-FFF2-40B4-BE49-F238E27FC236}">
                <a16:creationId xmlns:a16="http://schemas.microsoft.com/office/drawing/2014/main" id="{63FB3B77-985F-41FE-9F6E-8B5CCF2A9E4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 rot="10800000" flipH="1" flipV="1">
            <a:off x="7307927" y="2036231"/>
            <a:ext cx="752809" cy="635705"/>
          </a:xfrm>
          <a:prstGeom prst="flowChartInputOutpu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  <p:sp>
        <p:nvSpPr>
          <p:cNvPr id="26" name="Marker 2">
            <a:extLst>
              <a:ext uri="{FF2B5EF4-FFF2-40B4-BE49-F238E27FC236}">
                <a16:creationId xmlns:a16="http://schemas.microsoft.com/office/drawing/2014/main" id="{93C578C0-302F-4A8F-971F-6BFAA513A1F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 rot="10800000" flipH="1" flipV="1">
            <a:off x="2826793" y="2036959"/>
            <a:ext cx="752809" cy="635705"/>
          </a:xfrm>
          <a:prstGeom prst="flowChartInputOutpu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  <p:sp>
        <p:nvSpPr>
          <p:cNvPr id="31" name="Text Placeholder 1">
            <a:extLst>
              <a:ext uri="{FF2B5EF4-FFF2-40B4-BE49-F238E27FC236}">
                <a16:creationId xmlns:a16="http://schemas.microsoft.com/office/drawing/2014/main" id="{556DBE24-EBBE-4493-8D5B-3C12CF9DD6D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82932" y="2963472"/>
            <a:ext cx="1828800" cy="3082169"/>
          </a:xfrm>
        </p:spPr>
        <p:txBody>
          <a:bodyPr anchor="t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551AFD35-0917-4741-9FAB-413E5B2856C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5067360" y="2963470"/>
            <a:ext cx="1828800" cy="3090887"/>
          </a:xfrm>
        </p:spPr>
        <p:txBody>
          <a:bodyPr anchor="t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59AE5016-407F-4E58-8B38-DE0FDCA477D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2826792" y="2963473"/>
            <a:ext cx="1828800" cy="3086490"/>
          </a:xfrm>
        </p:spPr>
        <p:txBody>
          <a:bodyPr anchor="t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9F45D39-65AB-4CDC-9C41-1684558872A4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7304632" y="2967869"/>
            <a:ext cx="1828800" cy="3086489"/>
          </a:xfrm>
        </p:spPr>
        <p:txBody>
          <a:bodyPr anchor="t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35" name="Text Placeholder 5">
            <a:extLst>
              <a:ext uri="{FF2B5EF4-FFF2-40B4-BE49-F238E27FC236}">
                <a16:creationId xmlns:a16="http://schemas.microsoft.com/office/drawing/2014/main" id="{D095D280-2FEA-4CC1-B98D-30BE02E0EC1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548492" y="2963471"/>
            <a:ext cx="1828800" cy="3086491"/>
          </a:xfrm>
        </p:spPr>
        <p:txBody>
          <a:bodyPr anchor="t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20611639"/>
      </p:ext>
    </p:extLst>
  </p:cSld>
  <p:clrMapOvr>
    <a:masterClrMapping/>
  </p:clrMapOvr>
  <p:transition spd="slow">
    <p:fade thruBlk="1"/>
  </p:transition>
  <p:extLst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pos="338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 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le 3">
            <a:extLst>
              <a:ext uri="{FF2B5EF4-FFF2-40B4-BE49-F238E27FC236}">
                <a16:creationId xmlns:a16="http://schemas.microsoft.com/office/drawing/2014/main" id="{BF8A144B-251B-4378-ACEA-DA1F2882885B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73904012"/>
              </p:ext>
            </p:extLst>
          </p:nvPr>
        </p:nvGraphicFramePr>
        <p:xfrm>
          <a:off x="9069" y="3701648"/>
          <a:ext cx="12179756" cy="1808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79756">
                  <a:extLst>
                    <a:ext uri="{9D8B030D-6E8A-4147-A177-3AD203B41FA5}">
                      <a16:colId xmlns:a16="http://schemas.microsoft.com/office/drawing/2014/main" val="3366147173"/>
                    </a:ext>
                  </a:extLst>
                </a:gridCol>
              </a:tblGrid>
              <a:tr h="180838">
                <a:tc>
                  <a:txBody>
                    <a:bodyPr/>
                    <a:lstStyle/>
                    <a:p>
                      <a:endParaRPr lang="en-US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0"/>
                            <a:lumOff val="100000"/>
                          </a:schemeClr>
                        </a:gs>
                        <a:gs pos="29000">
                          <a:schemeClr val="bg1"/>
                        </a:gs>
                        <a:gs pos="67000">
                          <a:schemeClr val="bg1">
                            <a:lumMod val="85000"/>
                          </a:schemeClr>
                        </a:gs>
                        <a:gs pos="8200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34063844"/>
                  </a:ext>
                </a:extLst>
              </a:tr>
            </a:tbl>
          </a:graphicData>
        </a:graphic>
      </p:graphicFrame>
      <p:sp>
        <p:nvSpPr>
          <p:cNvPr id="7" name="Title"/>
          <p:cNvSpPr>
            <a:spLocks noGrp="1"/>
          </p:cNvSpPr>
          <p:nvPr>
            <p:ph type="title" hasCustomPrompt="1"/>
          </p:nvPr>
        </p:nvSpPr>
        <p:spPr>
          <a:xfrm>
            <a:off x="777239" y="671513"/>
            <a:ext cx="10634346" cy="631411"/>
          </a:xfrm>
        </p:spPr>
        <p:txBody>
          <a:bodyPr/>
          <a:lstStyle/>
          <a:p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3" name="Marker 1">
            <a:extLst>
              <a:ext uri="{FF2B5EF4-FFF2-40B4-BE49-F238E27FC236}">
                <a16:creationId xmlns:a16="http://schemas.microsoft.com/office/drawing/2014/main" id="{CB24A5EA-DBDD-4BC9-AF09-3981B04EDE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0800000" flipH="1" flipV="1">
            <a:off x="620570" y="3058684"/>
            <a:ext cx="752809" cy="635705"/>
          </a:xfrm>
          <a:prstGeom prst="flowChartInputOutpu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  <p:sp>
        <p:nvSpPr>
          <p:cNvPr id="24" name="Marker 3">
            <a:extLst>
              <a:ext uri="{FF2B5EF4-FFF2-40B4-BE49-F238E27FC236}">
                <a16:creationId xmlns:a16="http://schemas.microsoft.com/office/drawing/2014/main" id="{BBE66A90-99A4-484D-BB45-F57FE37F10C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 rot="10800000" flipH="1" flipV="1">
            <a:off x="3554394" y="3057955"/>
            <a:ext cx="752809" cy="635705"/>
          </a:xfrm>
          <a:prstGeom prst="flowChartInputOutpu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  <p:sp>
        <p:nvSpPr>
          <p:cNvPr id="27" name="Marker 5">
            <a:extLst>
              <a:ext uri="{FF2B5EF4-FFF2-40B4-BE49-F238E27FC236}">
                <a16:creationId xmlns:a16="http://schemas.microsoft.com/office/drawing/2014/main" id="{14452D36-DF78-47C2-808A-951B3C139E3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 rot="10800000" flipH="1" flipV="1">
            <a:off x="6488218" y="3058685"/>
            <a:ext cx="752809" cy="635705"/>
          </a:xfrm>
          <a:prstGeom prst="flowChartInputOutpu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  <p:sp>
        <p:nvSpPr>
          <p:cNvPr id="25" name="Marker 4">
            <a:extLst>
              <a:ext uri="{FF2B5EF4-FFF2-40B4-BE49-F238E27FC236}">
                <a16:creationId xmlns:a16="http://schemas.microsoft.com/office/drawing/2014/main" id="{63FB3B77-985F-41FE-9F6E-8B5CCF2A9E4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 rot="10800000" flipH="1" flipV="1">
            <a:off x="5021306" y="3709085"/>
            <a:ext cx="752809" cy="635705"/>
          </a:xfrm>
          <a:prstGeom prst="flowChartInputOutpu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  <p:sp>
        <p:nvSpPr>
          <p:cNvPr id="26" name="Marker 2">
            <a:extLst>
              <a:ext uri="{FF2B5EF4-FFF2-40B4-BE49-F238E27FC236}">
                <a16:creationId xmlns:a16="http://schemas.microsoft.com/office/drawing/2014/main" id="{93C578C0-302F-4A8F-971F-6BFAA513A1F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 rot="10800000" flipH="1" flipV="1">
            <a:off x="2087482" y="3709085"/>
            <a:ext cx="752809" cy="635705"/>
          </a:xfrm>
          <a:prstGeom prst="flowChartInputOutpu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  <p:sp>
        <p:nvSpPr>
          <p:cNvPr id="31" name="Text Placeholder 1">
            <a:extLst>
              <a:ext uri="{FF2B5EF4-FFF2-40B4-BE49-F238E27FC236}">
                <a16:creationId xmlns:a16="http://schemas.microsoft.com/office/drawing/2014/main" id="{556DBE24-EBBE-4493-8D5B-3C12CF9DD6D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4700" y="1459911"/>
            <a:ext cx="1828800" cy="1433543"/>
          </a:xfrm>
        </p:spPr>
        <p:txBody>
          <a:bodyPr anchor="b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551AFD35-0917-4741-9FAB-413E5B2856C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3713776" y="1461283"/>
            <a:ext cx="1828800" cy="1432171"/>
          </a:xfrm>
        </p:spPr>
        <p:txBody>
          <a:bodyPr anchor="b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59AE5016-407F-4E58-8B38-DE0FDCA477D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2087481" y="4494272"/>
            <a:ext cx="1828800" cy="1432170"/>
          </a:xfrm>
        </p:spPr>
        <p:txBody>
          <a:bodyPr anchor="t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9F45D39-65AB-4CDC-9C41-1684558872A4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5021305" y="4494272"/>
            <a:ext cx="1828800" cy="1432170"/>
          </a:xfrm>
        </p:spPr>
        <p:txBody>
          <a:bodyPr anchor="t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35" name="Text Placeholder 5">
            <a:extLst>
              <a:ext uri="{FF2B5EF4-FFF2-40B4-BE49-F238E27FC236}">
                <a16:creationId xmlns:a16="http://schemas.microsoft.com/office/drawing/2014/main" id="{D095D280-2FEA-4CC1-B98D-30BE02E0EC1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652852" y="1454150"/>
            <a:ext cx="1828800" cy="1439303"/>
          </a:xfrm>
        </p:spPr>
        <p:txBody>
          <a:bodyPr anchor="b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876CAAF8-C58E-4872-8D51-4A4223BAAEA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955129" y="4494272"/>
            <a:ext cx="1828800" cy="1432170"/>
          </a:xfrm>
        </p:spPr>
        <p:txBody>
          <a:bodyPr anchor="t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5F8BD05F-ACFE-41B1-8F30-83AF25CF4B76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591929" y="1454151"/>
            <a:ext cx="1828800" cy="1439302"/>
          </a:xfrm>
        </p:spPr>
        <p:txBody>
          <a:bodyPr anchor="b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0" name="Marker 5">
            <a:extLst>
              <a:ext uri="{FF2B5EF4-FFF2-40B4-BE49-F238E27FC236}">
                <a16:creationId xmlns:a16="http://schemas.microsoft.com/office/drawing/2014/main" id="{85AE9523-8786-4657-B245-088CD0D2314C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 rot="10800000" flipH="1" flipV="1">
            <a:off x="7955130" y="3709085"/>
            <a:ext cx="752809" cy="635705"/>
          </a:xfrm>
          <a:prstGeom prst="flowChartInputOutpu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  <p:sp>
        <p:nvSpPr>
          <p:cNvPr id="22" name="Marker 5">
            <a:extLst>
              <a:ext uri="{FF2B5EF4-FFF2-40B4-BE49-F238E27FC236}">
                <a16:creationId xmlns:a16="http://schemas.microsoft.com/office/drawing/2014/main" id="{160B2028-C811-468C-9275-719B2EB2D00A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 rot="10800000" flipH="1" flipV="1">
            <a:off x="9422041" y="3058685"/>
            <a:ext cx="752809" cy="635705"/>
          </a:xfrm>
          <a:prstGeom prst="flowChartInputOutpu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79846868"/>
      </p:ext>
    </p:extLst>
  </p:cSld>
  <p:clrMapOvr>
    <a:masterClrMapping/>
  </p:clrMapOvr>
  <p:transition spd="slow">
    <p:fade thruBlk="1"/>
  </p:transition>
  <p:extLst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pos="3383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ng Timeline (Colour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le 3">
            <a:extLst>
              <a:ext uri="{FF2B5EF4-FFF2-40B4-BE49-F238E27FC236}">
                <a16:creationId xmlns:a16="http://schemas.microsoft.com/office/drawing/2014/main" id="{BF8A144B-251B-4378-ACEA-DA1F2882885B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84779598"/>
              </p:ext>
            </p:extLst>
          </p:nvPr>
        </p:nvGraphicFramePr>
        <p:xfrm>
          <a:off x="9069" y="3701648"/>
          <a:ext cx="12179756" cy="1808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179756">
                  <a:extLst>
                    <a:ext uri="{9D8B030D-6E8A-4147-A177-3AD203B41FA5}">
                      <a16:colId xmlns:a16="http://schemas.microsoft.com/office/drawing/2014/main" val="3366147173"/>
                    </a:ext>
                  </a:extLst>
                </a:gridCol>
              </a:tblGrid>
              <a:tr h="180838">
                <a:tc>
                  <a:txBody>
                    <a:bodyPr/>
                    <a:lstStyle/>
                    <a:p>
                      <a:endParaRPr lang="en-US" sz="10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chemeClr val="accent1">
                            <a:lumMod val="0"/>
                            <a:lumOff val="100000"/>
                          </a:schemeClr>
                        </a:gs>
                        <a:gs pos="29000">
                          <a:schemeClr val="bg1"/>
                        </a:gs>
                        <a:gs pos="67000">
                          <a:schemeClr val="bg1">
                            <a:lumMod val="85000"/>
                          </a:schemeClr>
                        </a:gs>
                        <a:gs pos="82000">
                          <a:schemeClr val="bg1">
                            <a:lumMod val="75000"/>
                          </a:schemeClr>
                        </a:gs>
                        <a:gs pos="100000">
                          <a:schemeClr val="bg1">
                            <a:lumMod val="65000"/>
                          </a:schemeClr>
                        </a:gs>
                      </a:gsLst>
                      <a:lin ang="162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34063844"/>
                  </a:ext>
                </a:extLst>
              </a:tr>
            </a:tbl>
          </a:graphicData>
        </a:graphic>
      </p:graphicFrame>
      <p:sp>
        <p:nvSpPr>
          <p:cNvPr id="7" name="Title"/>
          <p:cNvSpPr>
            <a:spLocks noGrp="1"/>
          </p:cNvSpPr>
          <p:nvPr>
            <p:ph type="title" hasCustomPrompt="1"/>
          </p:nvPr>
        </p:nvSpPr>
        <p:spPr>
          <a:xfrm>
            <a:off x="777239" y="671513"/>
            <a:ext cx="10634346" cy="631411"/>
          </a:xfrm>
        </p:spPr>
        <p:txBody>
          <a:bodyPr/>
          <a:lstStyle/>
          <a:p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23" name="Marker 1">
            <a:extLst>
              <a:ext uri="{FF2B5EF4-FFF2-40B4-BE49-F238E27FC236}">
                <a16:creationId xmlns:a16="http://schemas.microsoft.com/office/drawing/2014/main" id="{CB24A5EA-DBDD-4BC9-AF09-3981B04EDE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10800000" flipH="1" flipV="1">
            <a:off x="620570" y="3058684"/>
            <a:ext cx="752809" cy="635705"/>
          </a:xfrm>
          <a:prstGeom prst="flowChartInputOutpu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  <p:sp>
        <p:nvSpPr>
          <p:cNvPr id="24" name="Marker 3">
            <a:extLst>
              <a:ext uri="{FF2B5EF4-FFF2-40B4-BE49-F238E27FC236}">
                <a16:creationId xmlns:a16="http://schemas.microsoft.com/office/drawing/2014/main" id="{BBE66A90-99A4-484D-BB45-F57FE37F10CC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 rot="10800000" flipH="1" flipV="1">
            <a:off x="3554394" y="3057955"/>
            <a:ext cx="752809" cy="635705"/>
          </a:xfrm>
          <a:prstGeom prst="flowChartInputOutput">
            <a:avLst/>
          </a:prstGeom>
          <a:solidFill>
            <a:schemeClr val="accent3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  <p:sp>
        <p:nvSpPr>
          <p:cNvPr id="27" name="Marker 5">
            <a:extLst>
              <a:ext uri="{FF2B5EF4-FFF2-40B4-BE49-F238E27FC236}">
                <a16:creationId xmlns:a16="http://schemas.microsoft.com/office/drawing/2014/main" id="{14452D36-DF78-47C2-808A-951B3C139E3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 rot="10800000" flipH="1" flipV="1">
            <a:off x="6488218" y="3058685"/>
            <a:ext cx="752809" cy="635705"/>
          </a:xfrm>
          <a:prstGeom prst="flowChartInputOutput">
            <a:avLst/>
          </a:prstGeom>
          <a:solidFill>
            <a:schemeClr val="accent5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  <p:sp>
        <p:nvSpPr>
          <p:cNvPr id="25" name="Marker 4">
            <a:extLst>
              <a:ext uri="{FF2B5EF4-FFF2-40B4-BE49-F238E27FC236}">
                <a16:creationId xmlns:a16="http://schemas.microsoft.com/office/drawing/2014/main" id="{63FB3B77-985F-41FE-9F6E-8B5CCF2A9E43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 rot="10800000" flipH="1" flipV="1">
            <a:off x="5021306" y="3709716"/>
            <a:ext cx="752809" cy="635705"/>
          </a:xfrm>
          <a:prstGeom prst="flowChartInputOutput">
            <a:avLst/>
          </a:prstGeom>
          <a:solidFill>
            <a:schemeClr val="accent4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  <p:sp>
        <p:nvSpPr>
          <p:cNvPr id="26" name="Marker 2">
            <a:extLst>
              <a:ext uri="{FF2B5EF4-FFF2-40B4-BE49-F238E27FC236}">
                <a16:creationId xmlns:a16="http://schemas.microsoft.com/office/drawing/2014/main" id="{93C578C0-302F-4A8F-971F-6BFAA513A1F0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 rot="10800000" flipH="1" flipV="1">
            <a:off x="2087482" y="3709716"/>
            <a:ext cx="752809" cy="635705"/>
          </a:xfrm>
          <a:prstGeom prst="flowChartInputOutput">
            <a:avLst/>
          </a:prstGeom>
          <a:solidFill>
            <a:schemeClr val="accent2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  <p:sp>
        <p:nvSpPr>
          <p:cNvPr id="31" name="Text Placeholder 1">
            <a:extLst>
              <a:ext uri="{FF2B5EF4-FFF2-40B4-BE49-F238E27FC236}">
                <a16:creationId xmlns:a16="http://schemas.microsoft.com/office/drawing/2014/main" id="{556DBE24-EBBE-4493-8D5B-3C12CF9DD6D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74700" y="1459911"/>
            <a:ext cx="1828800" cy="1433543"/>
          </a:xfrm>
        </p:spPr>
        <p:txBody>
          <a:bodyPr anchor="b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32" name="Text Placeholder 3">
            <a:extLst>
              <a:ext uri="{FF2B5EF4-FFF2-40B4-BE49-F238E27FC236}">
                <a16:creationId xmlns:a16="http://schemas.microsoft.com/office/drawing/2014/main" id="{551AFD35-0917-4741-9FAB-413E5B2856C9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3713776" y="1461283"/>
            <a:ext cx="1828800" cy="1432171"/>
          </a:xfrm>
        </p:spPr>
        <p:txBody>
          <a:bodyPr anchor="b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33" name="Text Placeholder 2">
            <a:extLst>
              <a:ext uri="{FF2B5EF4-FFF2-40B4-BE49-F238E27FC236}">
                <a16:creationId xmlns:a16="http://schemas.microsoft.com/office/drawing/2014/main" id="{59AE5016-407F-4E58-8B38-DE0FDCA477D9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2087481" y="4494272"/>
            <a:ext cx="1828800" cy="1432170"/>
          </a:xfrm>
        </p:spPr>
        <p:txBody>
          <a:bodyPr anchor="t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49F45D39-65AB-4CDC-9C41-1684558872A4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5021305" y="4494272"/>
            <a:ext cx="1828800" cy="1432170"/>
          </a:xfrm>
        </p:spPr>
        <p:txBody>
          <a:bodyPr anchor="t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35" name="Text Placeholder 5">
            <a:extLst>
              <a:ext uri="{FF2B5EF4-FFF2-40B4-BE49-F238E27FC236}">
                <a16:creationId xmlns:a16="http://schemas.microsoft.com/office/drawing/2014/main" id="{D095D280-2FEA-4CC1-B98D-30BE02E0EC14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6652852" y="1454150"/>
            <a:ext cx="1828800" cy="1439303"/>
          </a:xfrm>
        </p:spPr>
        <p:txBody>
          <a:bodyPr anchor="b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876CAAF8-C58E-4872-8D51-4A4223BAAEA5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7955129" y="4494272"/>
            <a:ext cx="1828800" cy="1432170"/>
          </a:xfrm>
        </p:spPr>
        <p:txBody>
          <a:bodyPr anchor="t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5F8BD05F-ACFE-41B1-8F30-83AF25CF4B76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591929" y="1454151"/>
            <a:ext cx="1828800" cy="1439302"/>
          </a:xfrm>
        </p:spPr>
        <p:txBody>
          <a:bodyPr anchor="b" anchorCtr="0"/>
          <a:lstStyle>
            <a:lvl1pPr marL="0" indent="0">
              <a:spcBef>
                <a:spcPts val="200"/>
              </a:spcBef>
              <a:spcAft>
                <a:spcPts val="400"/>
              </a:spcAft>
              <a:buFont typeface="Arial" panose="020B0604020202020204" pitchFamily="34" charset="0"/>
              <a:buNone/>
              <a:defRPr sz="1400"/>
            </a:lvl1pPr>
            <a:lvl2pPr marL="230188" indent="-117475">
              <a:spcAft>
                <a:spcPts val="400"/>
              </a:spcAft>
              <a:buFontTx/>
              <a:buBlip>
                <a:blip r:embed="rId2"/>
              </a:buBlip>
              <a:defRPr sz="1300"/>
            </a:lvl2pPr>
            <a:lvl3pPr marL="344488" indent="-114300">
              <a:spcAft>
                <a:spcPts val="400"/>
              </a:spcAft>
              <a:buFontTx/>
              <a:buBlip>
                <a:blip r:embed="rId3"/>
              </a:buBlip>
              <a:defRPr sz="1300"/>
            </a:lvl3pPr>
            <a:lvl4pPr marL="457200" indent="-112713">
              <a:spcAft>
                <a:spcPts val="400"/>
              </a:spcAft>
              <a:buFont typeface="Arial" panose="020B0604020202020204" pitchFamily="34" charset="0"/>
              <a:buChar char="•"/>
              <a:defRPr sz="1300"/>
            </a:lvl4pPr>
            <a:lvl5pPr marL="569913" indent="-112713">
              <a:spcAft>
                <a:spcPts val="400"/>
              </a:spcAft>
              <a:buFont typeface="Arial" panose="020B0604020202020204" pitchFamily="34" charset="0"/>
              <a:buChar char="−"/>
              <a:defRPr sz="13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0" name="Marker 5">
            <a:extLst>
              <a:ext uri="{FF2B5EF4-FFF2-40B4-BE49-F238E27FC236}">
                <a16:creationId xmlns:a16="http://schemas.microsoft.com/office/drawing/2014/main" id="{85AE9523-8786-4657-B245-088CD0D2314C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 rot="10800000" flipH="1" flipV="1">
            <a:off x="7955130" y="3709716"/>
            <a:ext cx="752809" cy="635705"/>
          </a:xfrm>
          <a:prstGeom prst="flowChartInputOutput">
            <a:avLst/>
          </a:prstGeom>
          <a:solidFill>
            <a:schemeClr val="accent6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  <p:sp>
        <p:nvSpPr>
          <p:cNvPr id="22" name="Marker 5">
            <a:extLst>
              <a:ext uri="{FF2B5EF4-FFF2-40B4-BE49-F238E27FC236}">
                <a16:creationId xmlns:a16="http://schemas.microsoft.com/office/drawing/2014/main" id="{160B2028-C811-468C-9275-719B2EB2D00A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 rot="10800000" flipH="1" flipV="1">
            <a:off x="9422041" y="3058685"/>
            <a:ext cx="752809" cy="635705"/>
          </a:xfrm>
          <a:prstGeom prst="flowChartInputOutput">
            <a:avLst/>
          </a:prstGeom>
          <a:solidFill>
            <a:schemeClr val="accent1"/>
          </a:solidFill>
          <a:ln>
            <a:noFill/>
          </a:ln>
        </p:spPr>
        <p:txBody>
          <a:bodyPr vert="horz" wrap="none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50674872"/>
      </p:ext>
    </p:extLst>
  </p:cSld>
  <p:clrMapOvr>
    <a:masterClrMapping/>
  </p:clrMapOvr>
  <p:transition spd="slow">
    <p:fade thruBlk="1"/>
  </p:transition>
  <p:extLst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pos="3383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Boxes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77239" y="671512"/>
            <a:ext cx="10634347" cy="6445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4720B1-D0FB-4CF5-8DBC-510E896C726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3061" y="1454150"/>
            <a:ext cx="5159136" cy="866796"/>
          </a:xfrm>
          <a:prstGeom prst="rect">
            <a:avLst/>
          </a:prstGeom>
          <a:solidFill>
            <a:schemeClr val="accent1"/>
          </a:solidFill>
        </p:spPr>
        <p:txBody>
          <a:bodyPr lIns="274320" rIns="274320" bIns="0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5196316-19A0-4A92-8926-F2F6C63ACC9B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74699" y="2320945"/>
            <a:ext cx="5157497" cy="3729019"/>
          </a:xfrm>
          <a:solidFill>
            <a:srgbClr val="ECECEC"/>
          </a:solidFill>
        </p:spPr>
        <p:txBody>
          <a:bodyPr lIns="365760" tIns="182880" rIns="36576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E10458B6-C963-4246-BC9F-CA01D562407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252450" y="1454150"/>
            <a:ext cx="5159136" cy="866796"/>
          </a:xfrm>
          <a:prstGeom prst="rect">
            <a:avLst/>
          </a:prstGeom>
          <a:solidFill>
            <a:schemeClr val="accent2"/>
          </a:solidFill>
        </p:spPr>
        <p:txBody>
          <a:bodyPr lIns="274320" rIns="274320" bIns="0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3FEF13D6-5A5C-4646-9395-7792BA3DD48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254088" y="2320945"/>
            <a:ext cx="5157497" cy="3729019"/>
          </a:xfrm>
          <a:solidFill>
            <a:srgbClr val="ECECEC"/>
          </a:solidFill>
        </p:spPr>
        <p:txBody>
          <a:bodyPr lIns="365760" tIns="182880" rIns="36576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Footer Placeholder 12">
            <a:extLst>
              <a:ext uri="{FF2B5EF4-FFF2-40B4-BE49-F238E27FC236}">
                <a16:creationId xmlns:a16="http://schemas.microsoft.com/office/drawing/2014/main" id="{46C27F0B-19EC-488E-A946-E760B7ADC6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937775" y="6336126"/>
            <a:ext cx="4058697" cy="366183"/>
          </a:xfrm>
        </p:spPr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D934B91F-D27D-4A30-8C6A-251DE5C99F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07354" y="6336126"/>
            <a:ext cx="404232" cy="366183"/>
          </a:xfrm>
        </p:spPr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01458098"/>
      </p:ext>
    </p:extLst>
  </p:cSld>
  <p:clrMapOvr>
    <a:masterClrMapping/>
  </p:clrMapOvr>
  <p:transition spd="slow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Boxes (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77239" y="671512"/>
            <a:ext cx="10634347" cy="6445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16" name="Text Placeholder 3">
            <a:extLst>
              <a:ext uri="{FF2B5EF4-FFF2-40B4-BE49-F238E27FC236}">
                <a16:creationId xmlns:a16="http://schemas.microsoft.com/office/drawing/2014/main" id="{1A0A3680-39C7-41AA-885C-1AE191DE954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3061" y="1454150"/>
            <a:ext cx="3433177" cy="866796"/>
          </a:xfrm>
          <a:prstGeom prst="rect">
            <a:avLst/>
          </a:prstGeom>
          <a:solidFill>
            <a:schemeClr val="accent1"/>
          </a:solidFill>
        </p:spPr>
        <p:txBody>
          <a:bodyPr lIns="274320" rIns="274320" bIns="0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0C78BF3E-1336-4C95-8A99-7C04BF298E9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74699" y="2320945"/>
            <a:ext cx="3431539" cy="3729019"/>
          </a:xfrm>
          <a:solidFill>
            <a:srgbClr val="ECECEC"/>
          </a:solidFill>
        </p:spPr>
        <p:txBody>
          <a:bodyPr lIns="274320" tIns="182880" rIns="27432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C2FD5FD7-2733-4F18-99AF-A69DC1A70ED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79911" y="1454150"/>
            <a:ext cx="3425657" cy="866796"/>
          </a:xfrm>
          <a:prstGeom prst="rect">
            <a:avLst/>
          </a:prstGeom>
          <a:solidFill>
            <a:schemeClr val="accent2"/>
          </a:solidFill>
        </p:spPr>
        <p:txBody>
          <a:bodyPr lIns="274320" rIns="274320" bIns="0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8F5846A2-D278-462D-B8B9-62775A675F0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379911" y="2320945"/>
            <a:ext cx="3425657" cy="3729019"/>
          </a:xfrm>
          <a:solidFill>
            <a:srgbClr val="ECECEC"/>
          </a:solidFill>
        </p:spPr>
        <p:txBody>
          <a:bodyPr lIns="274320" tIns="182880" rIns="27432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E3E80D98-20E9-43EE-8470-C79C1985FFF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79241" y="1454150"/>
            <a:ext cx="3425657" cy="866796"/>
          </a:xfrm>
          <a:prstGeom prst="rect">
            <a:avLst/>
          </a:prstGeom>
          <a:solidFill>
            <a:schemeClr val="accent3"/>
          </a:solidFill>
        </p:spPr>
        <p:txBody>
          <a:bodyPr lIns="274320" rIns="274320" bIns="0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196D3ED7-A5A9-4339-9F99-4B3E0A5E868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979241" y="2320945"/>
            <a:ext cx="3425657" cy="3729019"/>
          </a:xfrm>
          <a:solidFill>
            <a:srgbClr val="ECECEC"/>
          </a:solidFill>
        </p:spPr>
        <p:txBody>
          <a:bodyPr lIns="274320" tIns="182880" rIns="27432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Footer Placeholder 12">
            <a:extLst>
              <a:ext uri="{FF2B5EF4-FFF2-40B4-BE49-F238E27FC236}">
                <a16:creationId xmlns:a16="http://schemas.microsoft.com/office/drawing/2014/main" id="{0D4FA619-886F-4ADC-8A7F-0F072CCA8E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937775" y="6336126"/>
            <a:ext cx="4058697" cy="366183"/>
          </a:xfrm>
        </p:spPr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4D13E31F-126B-4557-AF2E-D183AC5BBA5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07354" y="6336126"/>
            <a:ext cx="404232" cy="366183"/>
          </a:xfrm>
        </p:spPr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36723595"/>
      </p:ext>
    </p:extLst>
  </p:cSld>
  <p:clrMapOvr>
    <a:masterClrMapping/>
  </p:clrMapOvr>
  <p:transition spd="slow"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ature Boxes (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"/>
          <p:cNvSpPr>
            <a:spLocks noGrp="1"/>
          </p:cNvSpPr>
          <p:nvPr>
            <p:ph type="title" hasCustomPrompt="1"/>
          </p:nvPr>
        </p:nvSpPr>
        <p:spPr>
          <a:xfrm>
            <a:off x="777239" y="671513"/>
            <a:ext cx="10634347" cy="6445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CD6A24BB-B8CC-4D24-8B19-23E372246D5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3062" y="1454149"/>
            <a:ext cx="2560320" cy="987253"/>
          </a:xfrm>
          <a:prstGeom prst="rect">
            <a:avLst/>
          </a:prstGeom>
          <a:solidFill>
            <a:schemeClr val="accent1"/>
          </a:solidFill>
        </p:spPr>
        <p:txBody>
          <a:bodyPr lIns="182880" rIns="182880" bIns="0" anchor="ctr" anchorCtr="0"/>
          <a:lstStyle>
            <a:lvl1pPr marL="0" marR="0" indent="0" algn="l" defTabSz="8205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Arial" panose="020B0604020202020204" pitchFamily="34" charset="0"/>
              <a:buNone/>
              <a:tabLst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8975447B-F997-4E83-B7D1-F135750F9FC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74699" y="2441402"/>
            <a:ext cx="2558683" cy="3608562"/>
          </a:xfrm>
          <a:solidFill>
            <a:srgbClr val="ECECEC"/>
          </a:solidFill>
        </p:spPr>
        <p:txBody>
          <a:bodyPr lIns="182880" tIns="182880" rIns="182880"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3">
            <a:extLst>
              <a:ext uri="{FF2B5EF4-FFF2-40B4-BE49-F238E27FC236}">
                <a16:creationId xmlns:a16="http://schemas.microsoft.com/office/drawing/2014/main" id="{E19E2670-29F1-497B-ABBB-EE751BDE490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68043" y="1454150"/>
            <a:ext cx="2558684" cy="987252"/>
          </a:xfrm>
          <a:prstGeom prst="rect">
            <a:avLst/>
          </a:prstGeom>
          <a:solidFill>
            <a:schemeClr val="accent2"/>
          </a:solidFill>
        </p:spPr>
        <p:txBody>
          <a:bodyPr lIns="182880" rIns="182880" bIns="0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9" name="Text Placeholder 11">
            <a:extLst>
              <a:ext uri="{FF2B5EF4-FFF2-40B4-BE49-F238E27FC236}">
                <a16:creationId xmlns:a16="http://schemas.microsoft.com/office/drawing/2014/main" id="{9638C7FF-A129-40BA-91C9-CBC13F089FA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468043" y="2441402"/>
            <a:ext cx="2558684" cy="3608562"/>
          </a:xfrm>
          <a:solidFill>
            <a:srgbClr val="ECECEC"/>
          </a:solidFill>
        </p:spPr>
        <p:txBody>
          <a:bodyPr lIns="182880" tIns="182880" rIns="182880"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EFECF26D-BB56-4377-A5BD-EF077307AD7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171075" y="1454149"/>
            <a:ext cx="2558684" cy="987251"/>
          </a:xfrm>
          <a:prstGeom prst="rect">
            <a:avLst/>
          </a:prstGeom>
          <a:solidFill>
            <a:schemeClr val="accent3"/>
          </a:solidFill>
        </p:spPr>
        <p:txBody>
          <a:bodyPr lIns="182880" rIns="182880" bIns="0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1EF6B344-BFAF-49EA-9FB3-22347578E63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6171075" y="2441400"/>
            <a:ext cx="2558684" cy="3608564"/>
          </a:xfrm>
          <a:solidFill>
            <a:srgbClr val="ECECEC"/>
          </a:solidFill>
        </p:spPr>
        <p:txBody>
          <a:bodyPr lIns="182880" tIns="182880" rIns="182880"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4" name="Text Placeholder 3">
            <a:extLst>
              <a:ext uri="{FF2B5EF4-FFF2-40B4-BE49-F238E27FC236}">
                <a16:creationId xmlns:a16="http://schemas.microsoft.com/office/drawing/2014/main" id="{AE874E2C-FBE2-4D16-A069-8A93E0926809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8849667" y="1454150"/>
            <a:ext cx="2558684" cy="987250"/>
          </a:xfrm>
          <a:prstGeom prst="rect">
            <a:avLst/>
          </a:prstGeom>
          <a:solidFill>
            <a:schemeClr val="accent4"/>
          </a:solidFill>
        </p:spPr>
        <p:txBody>
          <a:bodyPr lIns="182880" rIns="182880" bIns="0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B05FCBA5-FA6F-4A40-8375-74A7366F018D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8849667" y="2441400"/>
            <a:ext cx="2558684" cy="3608564"/>
          </a:xfrm>
          <a:solidFill>
            <a:srgbClr val="ECECEC"/>
          </a:solidFill>
        </p:spPr>
        <p:txBody>
          <a:bodyPr lIns="182880" tIns="182880" rIns="182880"/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45CCA112-AF37-4033-AC2C-A14AC8EF7E7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937775" y="6336126"/>
            <a:ext cx="4058697" cy="366183"/>
          </a:xfrm>
        </p:spPr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242FE0EF-D3B5-4B5A-B9FF-3640459BB1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07354" y="6336126"/>
            <a:ext cx="404232" cy="366183"/>
          </a:xfrm>
        </p:spPr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23552196"/>
      </p:ext>
    </p:extLst>
  </p:cSld>
  <p:clrMapOvr>
    <a:masterClrMapping/>
  </p:clrMapOvr>
  <p:transition spd="slow"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Boxes (2 step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77239" y="671513"/>
            <a:ext cx="10634347" cy="6445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4" hasCustomPrompt="1"/>
          </p:nvPr>
        </p:nvSpPr>
        <p:spPr>
          <a:xfrm>
            <a:off x="779463" y="2317287"/>
            <a:ext cx="5175140" cy="3732676"/>
          </a:xfrm>
          <a:solidFill>
            <a:srgbClr val="ECECEC"/>
          </a:solidFill>
        </p:spPr>
        <p:txBody>
          <a:bodyPr lIns="365760" tIns="137160" rIns="365760"/>
          <a:lstStyle>
            <a:lvl1pPr marL="233363" indent="-233363">
              <a:spcBef>
                <a:spcPts val="200"/>
              </a:spcBef>
              <a:spcAft>
                <a:spcPts val="600"/>
              </a:spcAft>
              <a:defRPr sz="2000"/>
            </a:lvl1pPr>
            <a:lvl2pPr marL="457200" indent="-223838">
              <a:spcBef>
                <a:spcPts val="0"/>
              </a:spcBef>
              <a:spcAft>
                <a:spcPts val="600"/>
              </a:spcAft>
              <a:defRPr sz="1800"/>
            </a:lvl2pPr>
            <a:lvl3pPr marL="627063" indent="-169863">
              <a:spcBef>
                <a:spcPts val="0"/>
              </a:spcBef>
              <a:spcAft>
                <a:spcPts val="600"/>
              </a:spcAft>
              <a:defRPr sz="1800"/>
            </a:lvl3pPr>
            <a:lvl4pPr marL="862013" indent="-234950">
              <a:spcBef>
                <a:spcPts val="0"/>
              </a:spcBef>
              <a:spcAft>
                <a:spcPts val="600"/>
              </a:spcAft>
              <a:defRPr sz="1800"/>
            </a:lvl4pPr>
            <a:lvl5pPr marL="1084263" indent="-222250">
              <a:spcBef>
                <a:spcPts val="0"/>
              </a:spcBef>
              <a:spcAft>
                <a:spcPts val="600"/>
              </a:spcAft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9" name="Heading 1"/>
          <p:cNvSpPr>
            <a:spLocks noGrp="1"/>
          </p:cNvSpPr>
          <p:nvPr>
            <p:ph type="body" idx="1" hasCustomPrompt="1"/>
          </p:nvPr>
        </p:nvSpPr>
        <p:spPr bwMode="gray">
          <a:xfrm>
            <a:off x="777864" y="1454152"/>
            <a:ext cx="5456358" cy="863134"/>
          </a:xfrm>
          <a:prstGeom prst="homePlate">
            <a:avLst>
              <a:gd name="adj" fmla="val 32034"/>
            </a:avLst>
          </a:prstGeom>
          <a:solidFill>
            <a:schemeClr val="accent1"/>
          </a:solidFill>
        </p:spPr>
        <p:txBody>
          <a:bodyPr lIns="365760" rIns="274320" anchor="ctr">
            <a:normAutofit/>
          </a:bodyPr>
          <a:lstStyle>
            <a:lvl1pPr marL="0" inden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bg1"/>
                </a:solidFill>
              </a:defRPr>
            </a:lvl1pPr>
            <a:lvl2pPr marL="546959" indent="0">
              <a:buNone/>
              <a:defRPr sz="2400" b="1"/>
            </a:lvl2pPr>
            <a:lvl3pPr marL="1093919" indent="0">
              <a:buNone/>
              <a:defRPr sz="2200" b="1"/>
            </a:lvl3pPr>
            <a:lvl4pPr marL="1640878" indent="0">
              <a:buNone/>
              <a:defRPr sz="1900" b="1"/>
            </a:lvl4pPr>
            <a:lvl5pPr marL="2187837" indent="0">
              <a:buNone/>
              <a:defRPr sz="1900" b="1"/>
            </a:lvl5pPr>
            <a:lvl6pPr marL="2734797" indent="0">
              <a:buNone/>
              <a:defRPr sz="1900" b="1"/>
            </a:lvl6pPr>
            <a:lvl7pPr marL="3281756" indent="0">
              <a:buNone/>
              <a:defRPr sz="1900" b="1"/>
            </a:lvl7pPr>
            <a:lvl8pPr marL="3828715" indent="0">
              <a:buNone/>
              <a:defRPr sz="1900" b="1"/>
            </a:lvl8pPr>
            <a:lvl9pPr marL="4375675" indent="0">
              <a:buNone/>
              <a:defRPr sz="1900" b="1"/>
            </a:lvl9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01709BF8-466F-4220-9F7F-D72E52CDE31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35821" y="2317287"/>
            <a:ext cx="5175140" cy="3732676"/>
          </a:xfrm>
          <a:solidFill>
            <a:srgbClr val="ECECEC"/>
          </a:solidFill>
        </p:spPr>
        <p:txBody>
          <a:bodyPr lIns="365760" tIns="137160" rIns="365760"/>
          <a:lstStyle>
            <a:lvl1pPr marL="233363" indent="-233363">
              <a:spcBef>
                <a:spcPts val="200"/>
              </a:spcBef>
              <a:spcAft>
                <a:spcPts val="600"/>
              </a:spcAft>
              <a:defRPr sz="2200"/>
            </a:lvl1pPr>
            <a:lvl2pPr marL="457200" indent="-223838">
              <a:spcBef>
                <a:spcPts val="0"/>
              </a:spcBef>
              <a:spcAft>
                <a:spcPts val="600"/>
              </a:spcAft>
              <a:defRPr sz="1800"/>
            </a:lvl2pPr>
            <a:lvl3pPr marL="627063" indent="-169863">
              <a:spcBef>
                <a:spcPts val="0"/>
              </a:spcBef>
              <a:spcAft>
                <a:spcPts val="600"/>
              </a:spcAft>
              <a:defRPr sz="1800"/>
            </a:lvl3pPr>
            <a:lvl4pPr marL="862013" indent="-234950">
              <a:spcBef>
                <a:spcPts val="0"/>
              </a:spcBef>
              <a:spcAft>
                <a:spcPts val="600"/>
              </a:spcAft>
              <a:defRPr sz="1800"/>
            </a:lvl4pPr>
            <a:lvl5pPr marL="1084263" indent="-222250">
              <a:spcBef>
                <a:spcPts val="0"/>
              </a:spcBef>
              <a:spcAft>
                <a:spcPts val="600"/>
              </a:spcAft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6" name="Heading 1">
            <a:extLst>
              <a:ext uri="{FF2B5EF4-FFF2-40B4-BE49-F238E27FC236}">
                <a16:creationId xmlns:a16="http://schemas.microsoft.com/office/drawing/2014/main" id="{7DC95BD7-86D9-461B-9006-1B9878677BFA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 bwMode="gray">
          <a:xfrm>
            <a:off x="6234222" y="1454152"/>
            <a:ext cx="5456358" cy="863134"/>
          </a:xfrm>
          <a:prstGeom prst="chevron">
            <a:avLst>
              <a:gd name="adj" fmla="val 32033"/>
            </a:avLst>
          </a:prstGeom>
          <a:solidFill>
            <a:schemeClr val="accent2"/>
          </a:solidFill>
        </p:spPr>
        <p:txBody>
          <a:bodyPr lIns="91440" rIns="274320" anchor="ctr">
            <a:normAutofit/>
          </a:bodyPr>
          <a:lstStyle>
            <a:lvl1pPr marL="0" inden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bg1"/>
                </a:solidFill>
              </a:defRPr>
            </a:lvl1pPr>
            <a:lvl2pPr marL="546959" indent="0">
              <a:buNone/>
              <a:defRPr sz="2400" b="1"/>
            </a:lvl2pPr>
            <a:lvl3pPr marL="1093919" indent="0">
              <a:buNone/>
              <a:defRPr sz="2200" b="1"/>
            </a:lvl3pPr>
            <a:lvl4pPr marL="1640878" indent="0">
              <a:buNone/>
              <a:defRPr sz="1900" b="1"/>
            </a:lvl4pPr>
            <a:lvl5pPr marL="2187837" indent="0">
              <a:buNone/>
              <a:defRPr sz="1900" b="1"/>
            </a:lvl5pPr>
            <a:lvl6pPr marL="2734797" indent="0">
              <a:buNone/>
              <a:defRPr sz="1900" b="1"/>
            </a:lvl6pPr>
            <a:lvl7pPr marL="3281756" indent="0">
              <a:buNone/>
              <a:defRPr sz="1900" b="1"/>
            </a:lvl7pPr>
            <a:lvl8pPr marL="3828715" indent="0">
              <a:buNone/>
              <a:defRPr sz="1900" b="1"/>
            </a:lvl8pPr>
            <a:lvl9pPr marL="4375675" indent="0">
              <a:buNone/>
              <a:defRPr sz="1900" b="1"/>
            </a:lvl9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9" name="Footer Placeholder 12">
            <a:extLst>
              <a:ext uri="{FF2B5EF4-FFF2-40B4-BE49-F238E27FC236}">
                <a16:creationId xmlns:a16="http://schemas.microsoft.com/office/drawing/2014/main" id="{EAD6AB90-9FC7-41FD-81FD-A52DEB7D31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937775" y="6336126"/>
            <a:ext cx="4058697" cy="366183"/>
          </a:xfrm>
        </p:spPr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12" name="Slide Number Placeholder 13">
            <a:extLst>
              <a:ext uri="{FF2B5EF4-FFF2-40B4-BE49-F238E27FC236}">
                <a16:creationId xmlns:a16="http://schemas.microsoft.com/office/drawing/2014/main" id="{E9851735-ED93-471A-A76B-D15E5E4473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07354" y="6336126"/>
            <a:ext cx="404232" cy="366183"/>
          </a:xfrm>
        </p:spPr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05830666"/>
      </p:ext>
    </p:extLst>
  </p:cSld>
  <p:clrMapOvr>
    <a:masterClrMapping/>
  </p:clrMapOvr>
  <p:transition spd="slow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Boxes (3 step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77239" y="671513"/>
            <a:ext cx="10634347" cy="6445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4" hasCustomPrompt="1"/>
          </p:nvPr>
        </p:nvSpPr>
        <p:spPr>
          <a:xfrm>
            <a:off x="779463" y="2317287"/>
            <a:ext cx="3426775" cy="3732676"/>
          </a:xfrm>
          <a:solidFill>
            <a:srgbClr val="ECECEC"/>
          </a:solidFill>
        </p:spPr>
        <p:txBody>
          <a:bodyPr lIns="365760" tIns="137160" rIns="365760"/>
          <a:lstStyle>
            <a:lvl1pPr marL="233363" indent="-233363">
              <a:spcBef>
                <a:spcPts val="200"/>
              </a:spcBef>
              <a:spcAft>
                <a:spcPts val="600"/>
              </a:spcAft>
              <a:defRPr sz="2000"/>
            </a:lvl1pPr>
            <a:lvl2pPr marL="457200" indent="-223838">
              <a:spcBef>
                <a:spcPts val="0"/>
              </a:spcBef>
              <a:spcAft>
                <a:spcPts val="600"/>
              </a:spcAft>
              <a:defRPr sz="1800"/>
            </a:lvl2pPr>
            <a:lvl3pPr marL="627063" indent="-169863">
              <a:spcBef>
                <a:spcPts val="0"/>
              </a:spcBef>
              <a:spcAft>
                <a:spcPts val="600"/>
              </a:spcAft>
              <a:defRPr sz="1800"/>
            </a:lvl3pPr>
            <a:lvl4pPr marL="862013" indent="-234950">
              <a:spcBef>
                <a:spcPts val="0"/>
              </a:spcBef>
              <a:spcAft>
                <a:spcPts val="600"/>
              </a:spcAft>
              <a:defRPr sz="1800"/>
            </a:lvl4pPr>
            <a:lvl5pPr marL="1084263" indent="-222250">
              <a:spcBef>
                <a:spcPts val="0"/>
              </a:spcBef>
              <a:spcAft>
                <a:spcPts val="600"/>
              </a:spcAft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9" name="Heading 1"/>
          <p:cNvSpPr>
            <a:spLocks noGrp="1"/>
          </p:cNvSpPr>
          <p:nvPr>
            <p:ph type="body" idx="1" hasCustomPrompt="1"/>
          </p:nvPr>
        </p:nvSpPr>
        <p:spPr bwMode="gray">
          <a:xfrm>
            <a:off x="777864" y="1454152"/>
            <a:ext cx="3708578" cy="863134"/>
          </a:xfrm>
          <a:prstGeom prst="homePlate">
            <a:avLst>
              <a:gd name="adj" fmla="val 32034"/>
            </a:avLst>
          </a:prstGeom>
          <a:solidFill>
            <a:schemeClr val="accent1"/>
          </a:solidFill>
        </p:spPr>
        <p:txBody>
          <a:bodyPr lIns="365760" rIns="274320" anchor="ctr">
            <a:normAutofit/>
          </a:bodyPr>
          <a:lstStyle>
            <a:lvl1pPr marL="0" inden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bg1"/>
                </a:solidFill>
              </a:defRPr>
            </a:lvl1pPr>
            <a:lvl2pPr marL="546959" indent="0">
              <a:buNone/>
              <a:defRPr sz="2400" b="1"/>
            </a:lvl2pPr>
            <a:lvl3pPr marL="1093919" indent="0">
              <a:buNone/>
              <a:defRPr sz="2200" b="1"/>
            </a:lvl3pPr>
            <a:lvl4pPr marL="1640878" indent="0">
              <a:buNone/>
              <a:defRPr sz="1900" b="1"/>
            </a:lvl4pPr>
            <a:lvl5pPr marL="2187837" indent="0">
              <a:buNone/>
              <a:defRPr sz="1900" b="1"/>
            </a:lvl5pPr>
            <a:lvl6pPr marL="2734797" indent="0">
              <a:buNone/>
              <a:defRPr sz="1900" b="1"/>
            </a:lvl6pPr>
            <a:lvl7pPr marL="3281756" indent="0">
              <a:buNone/>
              <a:defRPr sz="1900" b="1"/>
            </a:lvl7pPr>
            <a:lvl8pPr marL="3828715" indent="0">
              <a:buNone/>
              <a:defRPr sz="1900" b="1"/>
            </a:lvl8pPr>
            <a:lvl9pPr marL="4375675" indent="0">
              <a:buNone/>
              <a:defRPr sz="1900" b="1"/>
            </a:lvl9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01709BF8-466F-4220-9F7F-D72E52CDE31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373225" y="2317287"/>
            <a:ext cx="3426775" cy="3732676"/>
          </a:xfrm>
          <a:solidFill>
            <a:srgbClr val="ECECEC"/>
          </a:solidFill>
        </p:spPr>
        <p:txBody>
          <a:bodyPr lIns="365760" tIns="137160" rIns="365760"/>
          <a:lstStyle>
            <a:lvl1pPr marL="233363" indent="-233363">
              <a:spcBef>
                <a:spcPts val="200"/>
              </a:spcBef>
              <a:spcAft>
                <a:spcPts val="600"/>
              </a:spcAft>
              <a:defRPr sz="2000"/>
            </a:lvl1pPr>
            <a:lvl2pPr marL="457200" indent="-223838">
              <a:spcBef>
                <a:spcPts val="0"/>
              </a:spcBef>
              <a:spcAft>
                <a:spcPts val="600"/>
              </a:spcAft>
              <a:defRPr sz="1800"/>
            </a:lvl2pPr>
            <a:lvl3pPr marL="627063" indent="-169863">
              <a:spcBef>
                <a:spcPts val="0"/>
              </a:spcBef>
              <a:spcAft>
                <a:spcPts val="600"/>
              </a:spcAft>
              <a:defRPr sz="1800"/>
            </a:lvl3pPr>
            <a:lvl4pPr marL="862013" indent="-234950">
              <a:spcBef>
                <a:spcPts val="0"/>
              </a:spcBef>
              <a:spcAft>
                <a:spcPts val="600"/>
              </a:spcAft>
              <a:defRPr sz="1800"/>
            </a:lvl4pPr>
            <a:lvl5pPr marL="1084263" indent="-222250">
              <a:spcBef>
                <a:spcPts val="0"/>
              </a:spcBef>
              <a:spcAft>
                <a:spcPts val="600"/>
              </a:spcAft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6" name="Heading 1">
            <a:extLst>
              <a:ext uri="{FF2B5EF4-FFF2-40B4-BE49-F238E27FC236}">
                <a16:creationId xmlns:a16="http://schemas.microsoft.com/office/drawing/2014/main" id="{7DC95BD7-86D9-461B-9006-1B9878677BFA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 bwMode="gray">
          <a:xfrm>
            <a:off x="4371626" y="1454152"/>
            <a:ext cx="3708578" cy="863134"/>
          </a:xfrm>
          <a:prstGeom prst="chevron">
            <a:avLst>
              <a:gd name="adj" fmla="val 32033"/>
            </a:avLst>
          </a:prstGeom>
          <a:solidFill>
            <a:schemeClr val="accent2"/>
          </a:solidFill>
        </p:spPr>
        <p:txBody>
          <a:bodyPr lIns="91440" rIns="274320" anchor="ctr">
            <a:normAutofit/>
          </a:bodyPr>
          <a:lstStyle>
            <a:lvl1pPr marL="0" inden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bg1"/>
                </a:solidFill>
              </a:defRPr>
            </a:lvl1pPr>
            <a:lvl2pPr marL="546959" indent="0">
              <a:buNone/>
              <a:defRPr sz="2400" b="1"/>
            </a:lvl2pPr>
            <a:lvl3pPr marL="1093919" indent="0">
              <a:buNone/>
              <a:defRPr sz="2200" b="1"/>
            </a:lvl3pPr>
            <a:lvl4pPr marL="1640878" indent="0">
              <a:buNone/>
              <a:defRPr sz="1900" b="1"/>
            </a:lvl4pPr>
            <a:lvl5pPr marL="2187837" indent="0">
              <a:buNone/>
              <a:defRPr sz="1900" b="1"/>
            </a:lvl5pPr>
            <a:lvl6pPr marL="2734797" indent="0">
              <a:buNone/>
              <a:defRPr sz="1900" b="1"/>
            </a:lvl6pPr>
            <a:lvl7pPr marL="3281756" indent="0">
              <a:buNone/>
              <a:defRPr sz="1900" b="1"/>
            </a:lvl7pPr>
            <a:lvl8pPr marL="3828715" indent="0">
              <a:buNone/>
              <a:defRPr sz="1900" b="1"/>
            </a:lvl8pPr>
            <a:lvl9pPr marL="4375675" indent="0">
              <a:buNone/>
              <a:defRPr sz="1900" b="1"/>
            </a:lvl9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13622E44-ADE3-4158-99D9-14DAA5A7FC1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966987" y="2317287"/>
            <a:ext cx="3426775" cy="3732676"/>
          </a:xfrm>
          <a:solidFill>
            <a:srgbClr val="ECECEC"/>
          </a:solidFill>
        </p:spPr>
        <p:txBody>
          <a:bodyPr lIns="365760" tIns="137160" rIns="365760"/>
          <a:lstStyle>
            <a:lvl1pPr marL="233363" indent="-233363">
              <a:spcBef>
                <a:spcPts val="200"/>
              </a:spcBef>
              <a:spcAft>
                <a:spcPts val="600"/>
              </a:spcAft>
              <a:defRPr sz="2000"/>
            </a:lvl1pPr>
            <a:lvl2pPr marL="457200" indent="-223838">
              <a:spcBef>
                <a:spcPts val="0"/>
              </a:spcBef>
              <a:spcAft>
                <a:spcPts val="600"/>
              </a:spcAft>
              <a:defRPr sz="1800"/>
            </a:lvl2pPr>
            <a:lvl3pPr marL="627063" indent="-169863">
              <a:spcBef>
                <a:spcPts val="0"/>
              </a:spcBef>
              <a:spcAft>
                <a:spcPts val="600"/>
              </a:spcAft>
              <a:defRPr sz="1800"/>
            </a:lvl3pPr>
            <a:lvl4pPr marL="862013" indent="-234950">
              <a:spcBef>
                <a:spcPts val="0"/>
              </a:spcBef>
              <a:spcAft>
                <a:spcPts val="600"/>
              </a:spcAft>
              <a:defRPr sz="1800"/>
            </a:lvl4pPr>
            <a:lvl5pPr marL="1084263" indent="-222250">
              <a:spcBef>
                <a:spcPts val="0"/>
              </a:spcBef>
              <a:spcAft>
                <a:spcPts val="600"/>
              </a:spcAft>
              <a:defRPr sz="18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1" name="Heading 1">
            <a:extLst>
              <a:ext uri="{FF2B5EF4-FFF2-40B4-BE49-F238E27FC236}">
                <a16:creationId xmlns:a16="http://schemas.microsoft.com/office/drawing/2014/main" id="{AD7B1D41-3EE8-40A1-9B1C-BB9C02D73D01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 bwMode="gray">
          <a:xfrm>
            <a:off x="7965388" y="1454152"/>
            <a:ext cx="3708578" cy="863134"/>
          </a:xfrm>
          <a:prstGeom prst="chevron">
            <a:avLst>
              <a:gd name="adj" fmla="val 32033"/>
            </a:avLst>
          </a:prstGeom>
          <a:solidFill>
            <a:schemeClr val="accent3"/>
          </a:solidFill>
        </p:spPr>
        <p:txBody>
          <a:bodyPr lIns="91440" rIns="274320" anchor="ctr">
            <a:normAutofit/>
          </a:bodyPr>
          <a:lstStyle>
            <a:lvl1pPr marL="0" inden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defRPr sz="2200" b="1">
                <a:solidFill>
                  <a:schemeClr val="bg1"/>
                </a:solidFill>
              </a:defRPr>
            </a:lvl1pPr>
            <a:lvl2pPr marL="546959" indent="0">
              <a:buNone/>
              <a:defRPr sz="2400" b="1"/>
            </a:lvl2pPr>
            <a:lvl3pPr marL="1093919" indent="0">
              <a:buNone/>
              <a:defRPr sz="2200" b="1"/>
            </a:lvl3pPr>
            <a:lvl4pPr marL="1640878" indent="0">
              <a:buNone/>
              <a:defRPr sz="1900" b="1"/>
            </a:lvl4pPr>
            <a:lvl5pPr marL="2187837" indent="0">
              <a:buNone/>
              <a:defRPr sz="1900" b="1"/>
            </a:lvl5pPr>
            <a:lvl6pPr marL="2734797" indent="0">
              <a:buNone/>
              <a:defRPr sz="1900" b="1"/>
            </a:lvl6pPr>
            <a:lvl7pPr marL="3281756" indent="0">
              <a:buNone/>
              <a:defRPr sz="1900" b="1"/>
            </a:lvl7pPr>
            <a:lvl8pPr marL="3828715" indent="0">
              <a:buNone/>
              <a:defRPr sz="1900" b="1"/>
            </a:lvl8pPr>
            <a:lvl9pPr marL="4375675" indent="0">
              <a:buNone/>
              <a:defRPr sz="1900" b="1"/>
            </a:lvl9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12" name="Footer Placeholder 12">
            <a:extLst>
              <a:ext uri="{FF2B5EF4-FFF2-40B4-BE49-F238E27FC236}">
                <a16:creationId xmlns:a16="http://schemas.microsoft.com/office/drawing/2014/main" id="{757414BC-4C86-4996-9E53-8E0E2E9592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937775" y="6336126"/>
            <a:ext cx="4058697" cy="366183"/>
          </a:xfrm>
        </p:spPr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13" name="Slide Number Placeholder 13">
            <a:extLst>
              <a:ext uri="{FF2B5EF4-FFF2-40B4-BE49-F238E27FC236}">
                <a16:creationId xmlns:a16="http://schemas.microsoft.com/office/drawing/2014/main" id="{FEF53235-904E-4859-AB8E-D247550B5E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07354" y="6336126"/>
            <a:ext cx="404232" cy="366183"/>
          </a:xfrm>
        </p:spPr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98783506"/>
      </p:ext>
    </p:extLst>
  </p:cSld>
  <p:clrMapOvr>
    <a:masterClrMapping/>
  </p:clrMapOvr>
  <p:transition spd="slow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cess Boxes (4 step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777239" y="671513"/>
            <a:ext cx="10634347" cy="6445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8" name="Text Placeholder 1"/>
          <p:cNvSpPr>
            <a:spLocks noGrp="1"/>
          </p:cNvSpPr>
          <p:nvPr>
            <p:ph type="body" sz="quarter" idx="14" hasCustomPrompt="1"/>
          </p:nvPr>
        </p:nvSpPr>
        <p:spPr>
          <a:xfrm>
            <a:off x="779464" y="2441401"/>
            <a:ext cx="2556484" cy="3608561"/>
          </a:xfrm>
          <a:solidFill>
            <a:srgbClr val="ECECEC"/>
          </a:solidFill>
        </p:spPr>
        <p:txBody>
          <a:bodyPr lIns="365760" tIns="137160" rIns="365760"/>
          <a:lstStyle>
            <a:lvl1pPr marL="233363" indent="-233363">
              <a:spcBef>
                <a:spcPts val="200"/>
              </a:spcBef>
              <a:spcAft>
                <a:spcPts val="600"/>
              </a:spcAft>
              <a:defRPr sz="1600"/>
            </a:lvl1pPr>
            <a:lvl2pPr marL="457200" indent="-223838">
              <a:spcBef>
                <a:spcPts val="0"/>
              </a:spcBef>
              <a:spcAft>
                <a:spcPts val="600"/>
              </a:spcAft>
              <a:defRPr sz="1400"/>
            </a:lvl2pPr>
            <a:lvl3pPr marL="627063" indent="-169863">
              <a:spcBef>
                <a:spcPts val="0"/>
              </a:spcBef>
              <a:spcAft>
                <a:spcPts val="600"/>
              </a:spcAft>
              <a:defRPr sz="1400"/>
            </a:lvl3pPr>
            <a:lvl4pPr marL="862013" indent="-234950">
              <a:spcBef>
                <a:spcPts val="0"/>
              </a:spcBef>
              <a:spcAft>
                <a:spcPts val="600"/>
              </a:spcAft>
              <a:defRPr sz="1400"/>
            </a:lvl4pPr>
            <a:lvl5pPr marL="1084263" indent="-222250"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9" name="Heading 1"/>
          <p:cNvSpPr>
            <a:spLocks noGrp="1"/>
          </p:cNvSpPr>
          <p:nvPr>
            <p:ph type="body" idx="1" hasCustomPrompt="1"/>
          </p:nvPr>
        </p:nvSpPr>
        <p:spPr bwMode="gray">
          <a:xfrm>
            <a:off x="777065" y="1454152"/>
            <a:ext cx="2880535" cy="987250"/>
          </a:xfrm>
          <a:prstGeom prst="homePlate">
            <a:avLst>
              <a:gd name="adj" fmla="val 32034"/>
            </a:avLst>
          </a:prstGeom>
          <a:solidFill>
            <a:schemeClr val="accent1"/>
          </a:solidFill>
        </p:spPr>
        <p:txBody>
          <a:bodyPr lIns="365760" rIns="274320" anchor="ctr">
            <a:normAutofit/>
          </a:bodyPr>
          <a:lstStyle>
            <a:lvl1pPr marL="0" inden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bg1"/>
                </a:solidFill>
              </a:defRPr>
            </a:lvl1pPr>
            <a:lvl2pPr marL="546959" indent="0">
              <a:buNone/>
              <a:defRPr sz="2400" b="1"/>
            </a:lvl2pPr>
            <a:lvl3pPr marL="1093919" indent="0">
              <a:buNone/>
              <a:defRPr sz="2200" b="1"/>
            </a:lvl3pPr>
            <a:lvl4pPr marL="1640878" indent="0">
              <a:buNone/>
              <a:defRPr sz="1900" b="1"/>
            </a:lvl4pPr>
            <a:lvl5pPr marL="2187837" indent="0">
              <a:buNone/>
              <a:defRPr sz="1900" b="1"/>
            </a:lvl5pPr>
            <a:lvl6pPr marL="2734797" indent="0">
              <a:buNone/>
              <a:defRPr sz="1900" b="1"/>
            </a:lvl6pPr>
            <a:lvl7pPr marL="3281756" indent="0">
              <a:buNone/>
              <a:defRPr sz="1900" b="1"/>
            </a:lvl7pPr>
            <a:lvl8pPr marL="3828715" indent="0">
              <a:buNone/>
              <a:defRPr sz="1900" b="1"/>
            </a:lvl8pPr>
            <a:lvl9pPr marL="4375675" indent="0">
              <a:buNone/>
              <a:defRPr sz="1900" b="1"/>
            </a:lvl9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15" name="Text Placeholder 1">
            <a:extLst>
              <a:ext uri="{FF2B5EF4-FFF2-40B4-BE49-F238E27FC236}">
                <a16:creationId xmlns:a16="http://schemas.microsoft.com/office/drawing/2014/main" id="{01709BF8-466F-4220-9F7F-D72E52CDE31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468037" y="2441399"/>
            <a:ext cx="2556485" cy="3608563"/>
          </a:xfrm>
          <a:solidFill>
            <a:srgbClr val="ECECEC"/>
          </a:solidFill>
        </p:spPr>
        <p:txBody>
          <a:bodyPr lIns="365760" tIns="137160" rIns="365760"/>
          <a:lstStyle>
            <a:lvl1pPr marL="233363" indent="-233363">
              <a:spcBef>
                <a:spcPts val="200"/>
              </a:spcBef>
              <a:spcAft>
                <a:spcPts val="600"/>
              </a:spcAft>
              <a:defRPr sz="1600"/>
            </a:lvl1pPr>
            <a:lvl2pPr marL="457200" indent="-223838">
              <a:spcBef>
                <a:spcPts val="0"/>
              </a:spcBef>
              <a:spcAft>
                <a:spcPts val="600"/>
              </a:spcAft>
              <a:defRPr sz="1400"/>
            </a:lvl2pPr>
            <a:lvl3pPr marL="627063" indent="-169863">
              <a:spcBef>
                <a:spcPts val="0"/>
              </a:spcBef>
              <a:spcAft>
                <a:spcPts val="600"/>
              </a:spcAft>
              <a:defRPr sz="1400"/>
            </a:lvl3pPr>
            <a:lvl4pPr marL="862013" indent="-234950">
              <a:spcBef>
                <a:spcPts val="0"/>
              </a:spcBef>
              <a:spcAft>
                <a:spcPts val="600"/>
              </a:spcAft>
              <a:defRPr sz="1400"/>
            </a:lvl4pPr>
            <a:lvl5pPr marL="1084263" indent="-222250"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6" name="Heading 1">
            <a:extLst>
              <a:ext uri="{FF2B5EF4-FFF2-40B4-BE49-F238E27FC236}">
                <a16:creationId xmlns:a16="http://schemas.microsoft.com/office/drawing/2014/main" id="{7DC95BD7-86D9-461B-9006-1B9878677BFA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 bwMode="gray">
          <a:xfrm>
            <a:off x="3468037" y="1454151"/>
            <a:ext cx="2880535" cy="987249"/>
          </a:xfrm>
          <a:prstGeom prst="chevron">
            <a:avLst>
              <a:gd name="adj" fmla="val 32033"/>
            </a:avLst>
          </a:prstGeom>
          <a:solidFill>
            <a:schemeClr val="accent2"/>
          </a:solidFill>
        </p:spPr>
        <p:txBody>
          <a:bodyPr lIns="91440" rIns="274320" anchor="ctr">
            <a:normAutofit/>
          </a:bodyPr>
          <a:lstStyle>
            <a:lvl1pPr marL="0" inden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bg1"/>
                </a:solidFill>
              </a:defRPr>
            </a:lvl1pPr>
            <a:lvl2pPr marL="546959" indent="0">
              <a:buNone/>
              <a:defRPr sz="2400" b="1"/>
            </a:lvl2pPr>
            <a:lvl3pPr marL="1093919" indent="0">
              <a:buNone/>
              <a:defRPr sz="2200" b="1"/>
            </a:lvl3pPr>
            <a:lvl4pPr marL="1640878" indent="0">
              <a:buNone/>
              <a:defRPr sz="1900" b="1"/>
            </a:lvl4pPr>
            <a:lvl5pPr marL="2187837" indent="0">
              <a:buNone/>
              <a:defRPr sz="1900" b="1"/>
            </a:lvl5pPr>
            <a:lvl6pPr marL="2734797" indent="0">
              <a:buNone/>
              <a:defRPr sz="1900" b="1"/>
            </a:lvl6pPr>
            <a:lvl7pPr marL="3281756" indent="0">
              <a:buNone/>
              <a:defRPr sz="1900" b="1"/>
            </a:lvl7pPr>
            <a:lvl8pPr marL="3828715" indent="0">
              <a:buNone/>
              <a:defRPr sz="1900" b="1"/>
            </a:lvl8pPr>
            <a:lvl9pPr marL="4375675" indent="0">
              <a:buNone/>
              <a:defRPr sz="1900" b="1"/>
            </a:lvl9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0" name="Text Placeholder 1">
            <a:extLst>
              <a:ext uri="{FF2B5EF4-FFF2-40B4-BE49-F238E27FC236}">
                <a16:creationId xmlns:a16="http://schemas.microsoft.com/office/drawing/2014/main" id="{13622E44-ADE3-4158-99D9-14DAA5A7FC1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71071" y="2441397"/>
            <a:ext cx="2556485" cy="3608565"/>
          </a:xfrm>
          <a:solidFill>
            <a:srgbClr val="ECECEC"/>
          </a:solidFill>
        </p:spPr>
        <p:txBody>
          <a:bodyPr lIns="365760" tIns="137160" rIns="365760"/>
          <a:lstStyle>
            <a:lvl1pPr marL="233363" indent="-233363">
              <a:spcBef>
                <a:spcPts val="200"/>
              </a:spcBef>
              <a:spcAft>
                <a:spcPts val="600"/>
              </a:spcAft>
              <a:defRPr sz="1600"/>
            </a:lvl1pPr>
            <a:lvl2pPr marL="457200" indent="-223838">
              <a:spcBef>
                <a:spcPts val="0"/>
              </a:spcBef>
              <a:spcAft>
                <a:spcPts val="600"/>
              </a:spcAft>
              <a:defRPr sz="1400"/>
            </a:lvl2pPr>
            <a:lvl3pPr marL="627063" indent="-169863">
              <a:spcBef>
                <a:spcPts val="0"/>
              </a:spcBef>
              <a:spcAft>
                <a:spcPts val="600"/>
              </a:spcAft>
              <a:defRPr sz="1400"/>
            </a:lvl3pPr>
            <a:lvl4pPr marL="862013" indent="-234950">
              <a:spcBef>
                <a:spcPts val="0"/>
              </a:spcBef>
              <a:spcAft>
                <a:spcPts val="600"/>
              </a:spcAft>
              <a:defRPr sz="1400"/>
            </a:lvl4pPr>
            <a:lvl5pPr marL="1084263" indent="-222250"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1" name="Heading 1">
            <a:extLst>
              <a:ext uri="{FF2B5EF4-FFF2-40B4-BE49-F238E27FC236}">
                <a16:creationId xmlns:a16="http://schemas.microsoft.com/office/drawing/2014/main" id="{AD7B1D41-3EE8-40A1-9B1C-BB9C02D73D01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 bwMode="gray">
          <a:xfrm>
            <a:off x="6171071" y="1454151"/>
            <a:ext cx="2880535" cy="987247"/>
          </a:xfrm>
          <a:prstGeom prst="chevron">
            <a:avLst>
              <a:gd name="adj" fmla="val 32033"/>
            </a:avLst>
          </a:prstGeom>
          <a:solidFill>
            <a:schemeClr val="accent3"/>
          </a:solidFill>
        </p:spPr>
        <p:txBody>
          <a:bodyPr lIns="91440" rIns="274320" anchor="ctr">
            <a:normAutofit/>
          </a:bodyPr>
          <a:lstStyle>
            <a:lvl1pPr marL="0" inden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bg1"/>
                </a:solidFill>
              </a:defRPr>
            </a:lvl1pPr>
            <a:lvl2pPr marL="546959" indent="0">
              <a:buNone/>
              <a:defRPr sz="2400" b="1"/>
            </a:lvl2pPr>
            <a:lvl3pPr marL="1093919" indent="0">
              <a:buNone/>
              <a:defRPr sz="2200" b="1"/>
            </a:lvl3pPr>
            <a:lvl4pPr marL="1640878" indent="0">
              <a:buNone/>
              <a:defRPr sz="1900" b="1"/>
            </a:lvl4pPr>
            <a:lvl5pPr marL="2187837" indent="0">
              <a:buNone/>
              <a:defRPr sz="1900" b="1"/>
            </a:lvl5pPr>
            <a:lvl6pPr marL="2734797" indent="0">
              <a:buNone/>
              <a:defRPr sz="1900" b="1"/>
            </a:lvl6pPr>
            <a:lvl7pPr marL="3281756" indent="0">
              <a:buNone/>
              <a:defRPr sz="1900" b="1"/>
            </a:lvl7pPr>
            <a:lvl8pPr marL="3828715" indent="0">
              <a:buNone/>
              <a:defRPr sz="1900" b="1"/>
            </a:lvl8pPr>
            <a:lvl9pPr marL="4375675" indent="0">
              <a:buNone/>
              <a:defRPr sz="1900" b="1"/>
            </a:lvl9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26" name="Text Placeholder 1">
            <a:extLst>
              <a:ext uri="{FF2B5EF4-FFF2-40B4-BE49-F238E27FC236}">
                <a16:creationId xmlns:a16="http://schemas.microsoft.com/office/drawing/2014/main" id="{E0B87AD8-3FE1-4117-8ABF-DEB3E509BEA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862043" y="2441397"/>
            <a:ext cx="2556485" cy="3608565"/>
          </a:xfrm>
          <a:solidFill>
            <a:srgbClr val="ECECEC"/>
          </a:solidFill>
        </p:spPr>
        <p:txBody>
          <a:bodyPr lIns="365760" tIns="137160" rIns="365760"/>
          <a:lstStyle>
            <a:lvl1pPr marL="233363" indent="-233363">
              <a:spcBef>
                <a:spcPts val="200"/>
              </a:spcBef>
              <a:spcAft>
                <a:spcPts val="600"/>
              </a:spcAft>
              <a:defRPr sz="1600"/>
            </a:lvl1pPr>
            <a:lvl2pPr marL="457200" indent="-223838">
              <a:spcBef>
                <a:spcPts val="0"/>
              </a:spcBef>
              <a:spcAft>
                <a:spcPts val="600"/>
              </a:spcAft>
              <a:defRPr sz="1400"/>
            </a:lvl2pPr>
            <a:lvl3pPr marL="627063" indent="-169863">
              <a:spcBef>
                <a:spcPts val="0"/>
              </a:spcBef>
              <a:spcAft>
                <a:spcPts val="600"/>
              </a:spcAft>
              <a:defRPr sz="1400"/>
            </a:lvl3pPr>
            <a:lvl4pPr marL="862013" indent="-234950">
              <a:spcBef>
                <a:spcPts val="0"/>
              </a:spcBef>
              <a:spcAft>
                <a:spcPts val="600"/>
              </a:spcAft>
              <a:defRPr sz="1400"/>
            </a:lvl4pPr>
            <a:lvl5pPr marL="1084263" indent="-222250">
              <a:spcBef>
                <a:spcPts val="0"/>
              </a:spcBef>
              <a:spcAft>
                <a:spcPts val="600"/>
              </a:spcAft>
              <a:defRPr sz="140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7" name="Heading 1">
            <a:extLst>
              <a:ext uri="{FF2B5EF4-FFF2-40B4-BE49-F238E27FC236}">
                <a16:creationId xmlns:a16="http://schemas.microsoft.com/office/drawing/2014/main" id="{280D6E81-63BF-4DAD-8918-B398EB74D414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 bwMode="gray">
          <a:xfrm>
            <a:off x="8862043" y="1454151"/>
            <a:ext cx="2880535" cy="987247"/>
          </a:xfrm>
          <a:prstGeom prst="chevron">
            <a:avLst>
              <a:gd name="adj" fmla="val 32033"/>
            </a:avLst>
          </a:prstGeom>
          <a:solidFill>
            <a:schemeClr val="accent4"/>
          </a:solidFill>
        </p:spPr>
        <p:txBody>
          <a:bodyPr lIns="91440" rIns="274320" anchor="ctr">
            <a:normAutofit/>
          </a:bodyPr>
          <a:lstStyle>
            <a:lvl1pPr marL="0" indent="0">
              <a:lnSpc>
                <a:spcPct val="86000"/>
              </a:lnSpc>
              <a:spcBef>
                <a:spcPts val="0"/>
              </a:spcBef>
              <a:spcAft>
                <a:spcPts val="0"/>
              </a:spcAft>
              <a:buNone/>
              <a:defRPr sz="1800" b="1">
                <a:solidFill>
                  <a:schemeClr val="bg1"/>
                </a:solidFill>
              </a:defRPr>
            </a:lvl1pPr>
            <a:lvl2pPr marL="546959" indent="0">
              <a:buNone/>
              <a:defRPr sz="2400" b="1"/>
            </a:lvl2pPr>
            <a:lvl3pPr marL="1093919" indent="0">
              <a:buNone/>
              <a:defRPr sz="2200" b="1"/>
            </a:lvl3pPr>
            <a:lvl4pPr marL="1640878" indent="0">
              <a:buNone/>
              <a:defRPr sz="1900" b="1"/>
            </a:lvl4pPr>
            <a:lvl5pPr marL="2187837" indent="0">
              <a:buNone/>
              <a:defRPr sz="1900" b="1"/>
            </a:lvl5pPr>
            <a:lvl6pPr marL="2734797" indent="0">
              <a:buNone/>
              <a:defRPr sz="1900" b="1"/>
            </a:lvl6pPr>
            <a:lvl7pPr marL="3281756" indent="0">
              <a:buNone/>
              <a:defRPr sz="1900" b="1"/>
            </a:lvl7pPr>
            <a:lvl8pPr marL="3828715" indent="0">
              <a:buNone/>
              <a:defRPr sz="1900" b="1"/>
            </a:lvl8pPr>
            <a:lvl9pPr marL="4375675" indent="0">
              <a:buNone/>
              <a:defRPr sz="1900" b="1"/>
            </a:lvl9pPr>
          </a:lstStyle>
          <a:p>
            <a:pPr lvl="0"/>
            <a:r>
              <a:rPr lang="en-US" dirty="0"/>
              <a:t>Heading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FFAD1222-5FCB-4021-B054-4CF3C9047C6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937775" y="6336126"/>
            <a:ext cx="4058697" cy="366183"/>
          </a:xfrm>
        </p:spPr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2BF1D8F-A939-4723-86B8-F2F70C91DE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07354" y="6336126"/>
            <a:ext cx="404232" cy="366183"/>
          </a:xfrm>
        </p:spPr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36832043"/>
      </p:ext>
    </p:extLst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BAD973E-5C36-4417-8A04-AB95E09AE0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35000" r="6400"/>
          <a:stretch/>
        </p:blipFill>
        <p:spPr>
          <a:xfrm>
            <a:off x="0" y="2400300"/>
            <a:ext cx="2971800" cy="4457700"/>
          </a:xfrm>
          <a:prstGeom prst="rect">
            <a:avLst/>
          </a:prstGeom>
        </p:spPr>
      </p:pic>
      <p:sp>
        <p:nvSpPr>
          <p:cNvPr id="63" name="Title 1"/>
          <p:cNvSpPr>
            <a:spLocks noGrp="1"/>
          </p:cNvSpPr>
          <p:nvPr userDrawn="1">
            <p:ph type="title" hasCustomPrompt="1"/>
          </p:nvPr>
        </p:nvSpPr>
        <p:spPr bwMode="white">
          <a:xfrm>
            <a:off x="777239" y="1400448"/>
            <a:ext cx="3014585" cy="913661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algn="l">
              <a:defRPr sz="30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text</a:t>
            </a:r>
          </a:p>
        </p:txBody>
      </p:sp>
      <p:sp>
        <p:nvSpPr>
          <p:cNvPr id="13" name="Text Placeholder 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4138640" y="1454150"/>
            <a:ext cx="7272946" cy="4595813"/>
          </a:xfrm>
        </p:spPr>
        <p:txBody>
          <a:bodyPr/>
          <a:lstStyle>
            <a:lvl1pPr marL="342900" indent="-342900">
              <a:spcBef>
                <a:spcPts val="1400"/>
              </a:spcBef>
              <a:spcAft>
                <a:spcPts val="300"/>
              </a:spcAft>
              <a:buClr>
                <a:srgbClr val="6F263D"/>
              </a:buClr>
              <a:buFontTx/>
              <a:buBlip>
                <a:blip r:embed="rId3"/>
              </a:buBlip>
              <a:defRPr sz="2600" b="1" baseline="0">
                <a:latin typeface="+mn-lt"/>
              </a:defRPr>
            </a:lvl1pPr>
            <a:lvl2pPr marL="684213" indent="-341313">
              <a:spcBef>
                <a:spcPts val="0"/>
              </a:spcBef>
              <a:spcAft>
                <a:spcPts val="300"/>
              </a:spcAft>
              <a:buFontTx/>
              <a:buBlip>
                <a:blip r:embed="rId4"/>
              </a:buBlip>
              <a:tabLst/>
              <a:defRPr sz="2200" baseline="0">
                <a:latin typeface="+mn-lt"/>
              </a:defRPr>
            </a:lvl2pPr>
            <a:lvl3pPr marL="1030288" indent="-3460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2200">
                <a:latin typeface="+mn-lt"/>
              </a:defRPr>
            </a:lvl3pPr>
            <a:lvl4pPr marL="1373188" indent="-346075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­"/>
              <a:defRPr sz="2200">
                <a:latin typeface="+mn-lt"/>
              </a:defRPr>
            </a:lvl4pPr>
            <a:lvl5pPr marL="1716088" indent="-342900">
              <a:spcBef>
                <a:spcPts val="0"/>
              </a:spcBef>
              <a:spcAft>
                <a:spcPts val="300"/>
              </a:spcAft>
              <a:buFont typeface="Courier New" panose="02070309020205020404" pitchFamily="49" charset="0"/>
              <a:buChar char="­"/>
              <a:defRPr sz="2200">
                <a:latin typeface="+mn-lt"/>
              </a:defRPr>
            </a:lvl5pPr>
          </a:lstStyle>
          <a:p>
            <a:pPr lvl="0"/>
            <a:r>
              <a:rPr lang="en-US" dirty="0"/>
              <a:t>Click to add topic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Footer Placeholder 1"/>
          <p:cNvSpPr>
            <a:spLocks noGrp="1"/>
          </p:cNvSpPr>
          <p:nvPr userDrawn="1">
            <p:ph type="ftr" sz="quarter" idx="14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3" name="Slide Number Placeholder 2"/>
          <p:cNvSpPr>
            <a:spLocks noGrp="1"/>
          </p:cNvSpPr>
          <p:nvPr userDrawn="1">
            <p:ph type="sldNum" sz="quarter" idx="15"/>
          </p:nvPr>
        </p:nvSpPr>
        <p:spPr/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27681916"/>
      </p:ext>
    </p:extLst>
  </p:cSld>
  <p:clrMapOvr>
    <a:masterClrMapping/>
  </p:clrMapOvr>
  <p:transition spd="slow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Ba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1FBA1222-A308-4A45-8036-B31E5535E46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701" y="4184196"/>
            <a:ext cx="12174909" cy="2667000"/>
          </a:xfrm>
          <a:solidFill>
            <a:srgbClr val="E6E6E6"/>
          </a:solidFill>
        </p:spPr>
        <p:txBody>
          <a:bodyPr tIns="410291" anchor="t" anchorCtr="0"/>
          <a:lstStyle>
            <a:lvl1pPr marL="0" indent="0" algn="ctr">
              <a:buFontTx/>
              <a:buNone/>
              <a:defRPr sz="1400" baseline="0"/>
            </a:lvl1pPr>
          </a:lstStyle>
          <a:p>
            <a:r>
              <a:rPr lang="en-CA" dirty="0"/>
              <a:t>Click on icon to select a ‘Banner’ crop</a:t>
            </a: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0F2484CC-F727-401A-9922-53C36127C51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77239" y="671513"/>
            <a:ext cx="10634347" cy="644525"/>
          </a:xfrm>
        </p:spPr>
        <p:txBody>
          <a:bodyPr/>
          <a:lstStyle/>
          <a:p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F7BF44A-59A7-40FC-930B-B383B78FE5B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77239" y="1454151"/>
            <a:ext cx="10634347" cy="2374566"/>
          </a:xfrm>
        </p:spPr>
        <p:txBody>
          <a:bodyPr/>
          <a:lstStyle>
            <a:lvl1pPr marL="344488" indent="-344488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/>
              <a:t>Click to add text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8" name="Footer Placeholder 12">
            <a:extLst>
              <a:ext uri="{FF2B5EF4-FFF2-40B4-BE49-F238E27FC236}">
                <a16:creationId xmlns:a16="http://schemas.microsoft.com/office/drawing/2014/main" id="{2071082A-43FC-483B-9F41-8E96D4965A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937775" y="6336126"/>
            <a:ext cx="4058697" cy="366183"/>
          </a:xfrm>
        </p:spPr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9" name="Slide Number Placeholder 13">
            <a:extLst>
              <a:ext uri="{FF2B5EF4-FFF2-40B4-BE49-F238E27FC236}">
                <a16:creationId xmlns:a16="http://schemas.microsoft.com/office/drawing/2014/main" id="{92DAFDFE-8385-4F3B-8EDF-C4544BE7F0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007354" y="6336126"/>
            <a:ext cx="404232" cy="366183"/>
          </a:xfrm>
        </p:spPr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20112872"/>
      </p:ext>
    </p:extLst>
  </p:cSld>
  <p:clrMapOvr>
    <a:masterClrMapping/>
  </p:clrMapOvr>
  <p:transition spd="slow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 Placeholder 6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4138640" y="1454150"/>
            <a:ext cx="7272946" cy="4616503"/>
          </a:xfrm>
        </p:spPr>
        <p:txBody>
          <a:bodyPr anchor="t" anchorCtr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Tx/>
              <a:buNone/>
              <a:defRPr sz="2400" b="0" baseline="0">
                <a:solidFill>
                  <a:srgbClr val="6F263D"/>
                </a:solidFill>
              </a:defRPr>
            </a:lvl1pPr>
          </a:lstStyle>
          <a:p>
            <a:pPr lvl="0"/>
            <a:r>
              <a:rPr lang="en-US" dirty="0"/>
              <a:t>Name then soft return for email address,</a:t>
            </a:r>
            <a:br>
              <a:rPr lang="en-US" dirty="0"/>
            </a:br>
            <a:r>
              <a:rPr lang="en-US" dirty="0"/>
              <a:t>hard return for next contact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9781837-8F64-4ED1-A324-26A628A3FA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white">
          <a:xfrm>
            <a:off x="777239" y="1379283"/>
            <a:ext cx="3014585" cy="913661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algn="l">
              <a:defRPr sz="3000" b="1" spc="-2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add text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25ACC182-4347-4096-92AA-1AA5B4E480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07700" y="6272785"/>
            <a:ext cx="2003886" cy="3061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16238BF-1FCB-44D5-98C8-BBC8D31D67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8476" t="5678"/>
          <a:stretch/>
        </p:blipFill>
        <p:spPr>
          <a:xfrm>
            <a:off x="0" y="2113485"/>
            <a:ext cx="3073400" cy="474451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013AE09-CB94-44C9-88B8-057CD6F8C294}"/>
              </a:ext>
            </a:extLst>
          </p:cNvPr>
          <p:cNvSpPr txBox="1"/>
          <p:nvPr userDrawn="1"/>
        </p:nvSpPr>
        <p:spPr>
          <a:xfrm>
            <a:off x="457200" y="6334478"/>
            <a:ext cx="107950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b="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Stikeman</a:t>
            </a:r>
            <a:r>
              <a:rPr lang="en-US" sz="8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Elliott LLP</a:t>
            </a:r>
            <a:br>
              <a:rPr lang="en-US" sz="8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8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stikeman.com</a:t>
            </a:r>
          </a:p>
        </p:txBody>
      </p:sp>
    </p:spTree>
    <p:extLst>
      <p:ext uri="{BB962C8B-B14F-4D97-AF65-F5344CB8AC3E}">
        <p14:creationId xmlns:p14="http://schemas.microsoft.com/office/powerpoint/2010/main" val="3587544084"/>
      </p:ext>
    </p:extLst>
  </p:cSld>
  <p:clrMapOvr>
    <a:masterClrMapping/>
  </p:clrMapOvr>
  <p:transition spd="slow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150018"/>
      </p:ext>
    </p:extLst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ED232C4-EB5F-487C-993D-9DFDDF546B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7010400" y="0"/>
            <a:ext cx="5175250" cy="6858000"/>
          </a:xfrm>
          <a:prstGeom prst="rect">
            <a:avLst/>
          </a:prstGeom>
        </p:spPr>
      </p:pic>
      <p:sp>
        <p:nvSpPr>
          <p:cNvPr id="14" name="Title 2"/>
          <p:cNvSpPr>
            <a:spLocks noGrp="1"/>
          </p:cNvSpPr>
          <p:nvPr>
            <p:ph type="title" hasCustomPrompt="1"/>
          </p:nvPr>
        </p:nvSpPr>
        <p:spPr>
          <a:xfrm>
            <a:off x="777239" y="1094033"/>
            <a:ext cx="8717281" cy="1978852"/>
          </a:xfrm>
          <a:prstGeom prst="rect">
            <a:avLst/>
          </a:prstGeom>
        </p:spPr>
        <p:txBody>
          <a:bodyPr lIns="0" rIns="0" anchor="b" anchorCtr="0">
            <a:normAutofit/>
          </a:bodyPr>
          <a:lstStyle>
            <a:lvl1pPr>
              <a:defRPr sz="4400"/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777238" y="3160421"/>
            <a:ext cx="7955281" cy="146375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 algn="l">
              <a:lnSpc>
                <a:spcPct val="94000"/>
              </a:lnSpc>
              <a:spcBef>
                <a:spcPts val="0"/>
              </a:spcBef>
              <a:spcAft>
                <a:spcPts val="538"/>
              </a:spcAft>
              <a:buNone/>
              <a:defRPr sz="2700" b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6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3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0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87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3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81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28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75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en-US" dirty="0"/>
              <a:t>Subtitle and/or Speaker Names</a:t>
            </a:r>
          </a:p>
        </p:txBody>
      </p:sp>
    </p:spTree>
    <p:extLst>
      <p:ext uri="{BB962C8B-B14F-4D97-AF65-F5344CB8AC3E}">
        <p14:creationId xmlns:p14="http://schemas.microsoft.com/office/powerpoint/2010/main" val="844422870"/>
      </p:ext>
    </p:extLst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2"/>
          <p:cNvSpPr>
            <a:spLocks noGrp="1"/>
          </p:cNvSpPr>
          <p:nvPr>
            <p:ph type="title" hasCustomPrompt="1"/>
          </p:nvPr>
        </p:nvSpPr>
        <p:spPr>
          <a:xfrm>
            <a:off x="777239" y="1094033"/>
            <a:ext cx="8717281" cy="1978852"/>
          </a:xfrm>
          <a:prstGeom prst="rect">
            <a:avLst/>
          </a:prstGeom>
        </p:spPr>
        <p:txBody>
          <a:bodyPr lIns="0" rIns="0" anchor="b" anchorCtr="0">
            <a:normAutofit/>
          </a:bodyPr>
          <a:lstStyle>
            <a:lvl1pPr>
              <a:defRPr sz="3400" b="1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Subsection Title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777238" y="3160421"/>
            <a:ext cx="7955281" cy="1463759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lvl1pPr marL="0" indent="0" algn="l">
              <a:lnSpc>
                <a:spcPct val="94000"/>
              </a:lnSpc>
              <a:spcBef>
                <a:spcPts val="0"/>
              </a:spcBef>
              <a:spcAft>
                <a:spcPts val="538"/>
              </a:spcAft>
              <a:buNone/>
              <a:defRPr sz="2700" b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6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39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08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87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347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81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28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75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en-US" dirty="0"/>
              <a:t>Subtitle and/or other details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D232C4-EB5F-487C-993D-9DFDDF546B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 rot="16200000" flipH="1">
            <a:off x="8493911" y="3163086"/>
            <a:ext cx="3178211" cy="421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510316"/>
      </p:ext>
    </p:extLst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ull widt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777239" y="671513"/>
            <a:ext cx="10634347" cy="644525"/>
          </a:xfrm>
        </p:spPr>
        <p:txBody>
          <a:bodyPr/>
          <a:lstStyle/>
          <a:p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77239" y="1454150"/>
            <a:ext cx="10634347" cy="4591491"/>
          </a:xfrm>
        </p:spPr>
        <p:txBody>
          <a:bodyPr/>
          <a:lstStyle>
            <a:lvl1pPr marL="344488" indent="-344488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/>
              <a:t>Click to add text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68903616"/>
      </p:ext>
    </p:extLst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-by-S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77239" y="671513"/>
            <a:ext cx="10634346" cy="644525"/>
          </a:xfrm>
        </p:spPr>
        <p:txBody>
          <a:bodyPr/>
          <a:lstStyle/>
          <a:p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 hasCustomPrompt="1"/>
          </p:nvPr>
        </p:nvSpPr>
        <p:spPr>
          <a:xfrm>
            <a:off x="777239" y="1454150"/>
            <a:ext cx="5052588" cy="4591492"/>
          </a:xfrm>
        </p:spPr>
        <p:txBody>
          <a:bodyPr/>
          <a:lstStyle>
            <a:lvl1pPr marL="344488" indent="-344488">
              <a:buFontTx/>
              <a:buBlip>
                <a:blip r:embed="rId2"/>
              </a:buBlip>
              <a:defRPr/>
            </a:lvl1pPr>
          </a:lstStyle>
          <a:p>
            <a:r>
              <a:rPr lang="en-US" dirty="0"/>
              <a:t>This layout can have a bullet list on one or both sides of the slide or use a combination of elements (charts, images, tables, etc.) on either side.</a:t>
            </a:r>
          </a:p>
        </p:txBody>
      </p:sp>
      <p:sp>
        <p:nvSpPr>
          <p:cNvPr id="10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6358999" y="1454150"/>
            <a:ext cx="5052586" cy="4591492"/>
          </a:xfrm>
        </p:spPr>
        <p:txBody>
          <a:bodyPr/>
          <a:lstStyle>
            <a:lvl1pPr marL="344488" indent="-344488">
              <a:buFontTx/>
              <a:buBlip>
                <a:blip r:embed="rId2"/>
              </a:buBlip>
              <a:defRPr/>
            </a:lvl1pPr>
          </a:lstStyle>
          <a:p>
            <a:pPr lvl="0"/>
            <a:r>
              <a:rPr lang="en-US" dirty="0"/>
              <a:t>Click to add text, chart, table or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33932879"/>
      </p:ext>
    </p:extLst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with Quot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777240" y="671513"/>
            <a:ext cx="6202048" cy="644525"/>
          </a:xfrm>
        </p:spPr>
        <p:txBody>
          <a:bodyPr/>
          <a:lstStyle/>
          <a:p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77240" y="1455323"/>
            <a:ext cx="6202048" cy="4590319"/>
          </a:xfrm>
        </p:spPr>
        <p:txBody>
          <a:bodyPr/>
          <a:lstStyle/>
          <a:p>
            <a:pPr lvl="0"/>
            <a:r>
              <a:rPr lang="en-US" dirty="0"/>
              <a:t>Click to add text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7756526" y="6336126"/>
            <a:ext cx="3239946" cy="366183"/>
          </a:xfrm>
        </p:spPr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C4F040DF-525B-446B-A1D8-168DFF2871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56526" y="0"/>
            <a:ext cx="4432300" cy="6858000"/>
          </a:xfrm>
          <a:noFill/>
        </p:spPr>
        <p:txBody>
          <a:bodyPr lIns="457200" tIns="457200" rIns="457200" bIns="457200" anchor="ctr" anchorCtr="0"/>
          <a:lstStyle>
            <a:lvl1pPr marL="171450" indent="-171450">
              <a:spcAft>
                <a:spcPts val="538"/>
              </a:spcAft>
              <a:buFontTx/>
              <a:buNone/>
              <a:defRPr sz="2400" b="1" baseline="0">
                <a:solidFill>
                  <a:srgbClr val="6F263D"/>
                </a:solidFill>
              </a:defRPr>
            </a:lvl1pPr>
            <a:lvl2pPr marL="461963" indent="-290513" algn="l">
              <a:spcBef>
                <a:spcPts val="538"/>
              </a:spcBef>
              <a:buClr>
                <a:srgbClr val="6F263D"/>
              </a:buClr>
              <a:buFont typeface="Arial" panose="020B0604020202020204" pitchFamily="34" charset="0"/>
              <a:buChar char="‒"/>
              <a:defRPr sz="2000">
                <a:solidFill>
                  <a:srgbClr val="6F263D"/>
                </a:solidFill>
              </a:defRPr>
            </a:lvl2pPr>
          </a:lstStyle>
          <a:p>
            <a:pPr lvl="0"/>
            <a:r>
              <a:rPr lang="en-US" dirty="0"/>
              <a:t>“Quote or excerpt can go here – for a ‘citation’ line, add a paragraph and tab in a level”</a:t>
            </a:r>
          </a:p>
          <a:p>
            <a:pPr lvl="1"/>
            <a:r>
              <a:rPr lang="en-US" dirty="0"/>
              <a:t>Citation</a:t>
            </a:r>
          </a:p>
        </p:txBody>
      </p:sp>
    </p:spTree>
    <p:extLst>
      <p:ext uri="{BB962C8B-B14F-4D97-AF65-F5344CB8AC3E}">
        <p14:creationId xmlns:p14="http://schemas.microsoft.com/office/powerpoint/2010/main" val="301250793"/>
      </p:ext>
    </p:extLst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with Quote Placehol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EBAC0D9-F986-42B0-BF97-851EAB31A56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80000"/>
          </a:blip>
          <a:srcRect l="22153" t="10882" r="36702"/>
          <a:stretch/>
        </p:blipFill>
        <p:spPr>
          <a:xfrm>
            <a:off x="7756526" y="0"/>
            <a:ext cx="4432299" cy="68580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777240" y="671513"/>
            <a:ext cx="6202048" cy="644525"/>
          </a:xfrm>
        </p:spPr>
        <p:txBody>
          <a:bodyPr/>
          <a:lstStyle/>
          <a:p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77240" y="1455323"/>
            <a:ext cx="6202048" cy="4590319"/>
          </a:xfrm>
        </p:spPr>
        <p:txBody>
          <a:bodyPr/>
          <a:lstStyle/>
          <a:p>
            <a:pPr lvl="0"/>
            <a:r>
              <a:rPr lang="en-US" dirty="0"/>
              <a:t>Click to add text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7756526" y="6336126"/>
            <a:ext cx="3239946" cy="366183"/>
          </a:xfrm>
        </p:spPr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93C063D9-CF93-4CC2-8100-F825E462C0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56526" y="0"/>
            <a:ext cx="4432300" cy="6858000"/>
          </a:xfrm>
          <a:noFill/>
        </p:spPr>
        <p:txBody>
          <a:bodyPr lIns="457200" tIns="457200" rIns="457200" bIns="457200" anchor="ctr" anchorCtr="0"/>
          <a:lstStyle>
            <a:lvl1pPr marL="171450" indent="-171450">
              <a:spcAft>
                <a:spcPts val="538"/>
              </a:spcAft>
              <a:buFontTx/>
              <a:buNone/>
              <a:defRPr sz="2400" b="1" baseline="0">
                <a:solidFill>
                  <a:srgbClr val="6F263D"/>
                </a:solidFill>
              </a:defRPr>
            </a:lvl1pPr>
            <a:lvl2pPr marL="461963" indent="-290513" algn="l">
              <a:spcBef>
                <a:spcPts val="538"/>
              </a:spcBef>
              <a:buClr>
                <a:srgbClr val="6F263D"/>
              </a:buClr>
              <a:buFont typeface="Arial" panose="020B0604020202020204" pitchFamily="34" charset="0"/>
              <a:buChar char="‒"/>
              <a:defRPr sz="2000">
                <a:solidFill>
                  <a:srgbClr val="6F263D"/>
                </a:solidFill>
              </a:defRPr>
            </a:lvl2pPr>
          </a:lstStyle>
          <a:p>
            <a:pPr lvl="0"/>
            <a:r>
              <a:rPr lang="en-US" dirty="0"/>
              <a:t>“Quote or excerpt can go here – for a ‘citation’ line, add a paragraph and tab in a level”</a:t>
            </a:r>
          </a:p>
          <a:p>
            <a:pPr lvl="1"/>
            <a:r>
              <a:rPr lang="en-US" dirty="0"/>
              <a:t>Citation</a:t>
            </a:r>
          </a:p>
        </p:txBody>
      </p:sp>
    </p:spTree>
    <p:extLst>
      <p:ext uri="{BB962C8B-B14F-4D97-AF65-F5344CB8AC3E}">
        <p14:creationId xmlns:p14="http://schemas.microsoft.com/office/powerpoint/2010/main" val="3037651248"/>
      </p:ext>
    </p:extLst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777240" y="671513"/>
            <a:ext cx="6202048" cy="644525"/>
          </a:xfrm>
        </p:spPr>
        <p:txBody>
          <a:bodyPr/>
          <a:lstStyle/>
          <a:p>
            <a:r>
              <a:rPr lang="en-US" dirty="0"/>
              <a:t>Click to add title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77240" y="1455323"/>
            <a:ext cx="6202048" cy="4590319"/>
          </a:xfrm>
        </p:spPr>
        <p:txBody>
          <a:bodyPr/>
          <a:lstStyle/>
          <a:p>
            <a:pPr lvl="0"/>
            <a:r>
              <a:rPr lang="en-US" dirty="0"/>
              <a:t>Click to add text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1" hasCustomPrompt="1"/>
          </p:nvPr>
        </p:nvSpPr>
        <p:spPr bwMode="ltGray">
          <a:xfrm>
            <a:off x="7752093" y="0"/>
            <a:ext cx="4436732" cy="6858000"/>
          </a:xfrm>
          <a:prstGeom prst="rect">
            <a:avLst/>
          </a:prstGeom>
          <a:solidFill>
            <a:schemeClr val="accent4">
              <a:lumMod val="20000"/>
              <a:lumOff val="80000"/>
              <a:alpha val="60000"/>
            </a:schemeClr>
          </a:solidFill>
        </p:spPr>
        <p:txBody>
          <a:bodyPr tIns="984527" anchor="ctr" anchorCtr="0"/>
          <a:lstStyle>
            <a:lvl1pPr marL="0" indent="0" algn="ctr">
              <a:buNone/>
              <a:defRPr sz="12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on icon to insert a firm approved image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7752093" y="6336126"/>
            <a:ext cx="3244379" cy="366183"/>
          </a:xfrm>
        </p:spPr>
        <p:txBody>
          <a:bodyPr/>
          <a:lstStyle/>
          <a:p>
            <a:r>
              <a:rPr lang="en-CA" dirty="0"/>
              <a:t>Stikeman Elliott LLP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CA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14842186"/>
      </p:ext>
    </p:extLst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39" y="671513"/>
            <a:ext cx="10634347" cy="6445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39" y="1455323"/>
            <a:ext cx="10634347" cy="458867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text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8" name="Rectangle 7"/>
          <p:cNvSpPr/>
          <p:nvPr/>
        </p:nvSpPr>
        <p:spPr>
          <a:xfrm>
            <a:off x="4082" y="5444"/>
            <a:ext cx="12177031" cy="6845752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937775" y="6336126"/>
            <a:ext cx="4058697" cy="366183"/>
          </a:xfrm>
          <a:prstGeom prst="rect">
            <a:avLst/>
          </a:prstGeom>
        </p:spPr>
        <p:txBody>
          <a:bodyPr vert="horz" lIns="0" tIns="60949" rIns="0" bIns="60949" rtlCol="0" anchor="ctr"/>
          <a:lstStyle>
            <a:lvl1pPr algn="r">
              <a:defRPr sz="1000" b="0" kern="0" spc="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dirty="0"/>
              <a:t>Stikeman Elliott LLP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007354" y="6336126"/>
            <a:ext cx="404232" cy="366183"/>
          </a:xfrm>
          <a:prstGeom prst="rect">
            <a:avLst/>
          </a:prstGeom>
        </p:spPr>
        <p:txBody>
          <a:bodyPr vert="horz" lIns="9144" tIns="60949" rIns="0" bIns="60949" rtlCol="0" anchor="ctr"/>
          <a:lstStyle>
            <a:lvl1pPr algn="ctr">
              <a:defRPr sz="1000" b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dirty="0"/>
              <a:t>/ </a:t>
            </a:r>
            <a:fld id="{56E1D091-FA21-4195-A842-579C58877815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82450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42" r:id="rId1"/>
    <p:sldLayoutId id="2147484423" r:id="rId2"/>
    <p:sldLayoutId id="2147484428" r:id="rId3"/>
    <p:sldLayoutId id="2147484436" r:id="rId4"/>
    <p:sldLayoutId id="2147484377" r:id="rId5"/>
    <p:sldLayoutId id="2147484378" r:id="rId6"/>
    <p:sldLayoutId id="2147484380" r:id="rId7"/>
    <p:sldLayoutId id="2147484429" r:id="rId8"/>
    <p:sldLayoutId id="2147484390" r:id="rId9"/>
    <p:sldLayoutId id="2147484384" r:id="rId10"/>
    <p:sldLayoutId id="2147484435" r:id="rId11"/>
    <p:sldLayoutId id="2147484440" r:id="rId12"/>
    <p:sldLayoutId id="2147484441" r:id="rId13"/>
    <p:sldLayoutId id="2147484407" r:id="rId14"/>
    <p:sldLayoutId id="2147484430" r:id="rId15"/>
    <p:sldLayoutId id="2147484409" r:id="rId16"/>
    <p:sldLayoutId id="2147484425" r:id="rId17"/>
    <p:sldLayoutId id="2147484431" r:id="rId18"/>
    <p:sldLayoutId id="2147484433" r:id="rId19"/>
    <p:sldLayoutId id="2147484439" r:id="rId20"/>
    <p:sldLayoutId id="2147484386" r:id="rId21"/>
    <p:sldLayoutId id="2147484385" r:id="rId22"/>
  </p:sldLayoutIdLst>
  <p:transition spd="slow">
    <p:fade thruBlk="1"/>
  </p:transition>
  <p:hf hdr="0" dt="0"/>
  <p:txStyles>
    <p:titleStyle>
      <a:lvl1pPr algn="l" defTabSz="820583" rtl="0" eaLnBrk="1" latinLnBrk="0" hangingPunct="1">
        <a:spcBef>
          <a:spcPct val="0"/>
        </a:spcBef>
        <a:buNone/>
        <a:defRPr sz="3200" b="1" kern="1200">
          <a:solidFill>
            <a:srgbClr val="6F263D"/>
          </a:solidFill>
          <a:latin typeface="+mj-lt"/>
          <a:ea typeface="+mj-ea"/>
          <a:cs typeface="+mj-cs"/>
        </a:defRPr>
      </a:lvl1pPr>
    </p:titleStyle>
    <p:bodyStyle>
      <a:lvl1pPr marL="344488" indent="-344488" algn="l" defTabSz="820583" rtl="0" eaLnBrk="1" latinLnBrk="0" hangingPunct="1">
        <a:spcBef>
          <a:spcPts val="1200"/>
        </a:spcBef>
        <a:spcAft>
          <a:spcPts val="800"/>
        </a:spcAft>
        <a:buClr>
          <a:schemeClr val="tx2"/>
        </a:buClr>
        <a:buFontTx/>
        <a:buBlip>
          <a:blip r:embed="rId24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4213" indent="-339725" algn="l" defTabSz="820583" rtl="0" eaLnBrk="1" latinLnBrk="0" hangingPunct="1">
        <a:spcBef>
          <a:spcPts val="100"/>
        </a:spcBef>
        <a:spcAft>
          <a:spcPts val="800"/>
        </a:spcAft>
        <a:buFontTx/>
        <a:buBlip>
          <a:blip r:embed="rId25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indent="-344488" algn="l" defTabSz="860425" rtl="0" eaLnBrk="1" latinLnBrk="0" hangingPunct="1">
        <a:spcBef>
          <a:spcPts val="100"/>
        </a:spcBef>
        <a:spcAft>
          <a:spcPts val="800"/>
        </a:spcAft>
        <a:buClr>
          <a:schemeClr val="tx2"/>
        </a:buClr>
        <a:buFont typeface="Arial" panose="020B0604020202020204" pitchFamily="34" charset="0"/>
        <a:buChar char="•"/>
        <a:defRPr lang="en-US" sz="2400" i="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374775" indent="-346075" algn="l" defTabSz="820583" rtl="0" eaLnBrk="1" latinLnBrk="0" hangingPunct="1">
        <a:spcBef>
          <a:spcPts val="100"/>
        </a:spcBef>
        <a:spcAft>
          <a:spcPts val="800"/>
        </a:spcAft>
        <a:buClr>
          <a:schemeClr val="tx2"/>
        </a:buClr>
        <a:buFont typeface="Courier New" panose="02070309020205020404" pitchFamily="49" charset="0"/>
        <a:buChar char="­"/>
        <a:defRPr lang="en-US" sz="2400" i="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1714500" indent="-339725" algn="l" defTabSz="820583" rtl="0" eaLnBrk="1" latinLnBrk="0" hangingPunct="1">
        <a:spcBef>
          <a:spcPts val="100"/>
        </a:spcBef>
        <a:spcAft>
          <a:spcPts val="800"/>
        </a:spcAft>
        <a:buClr>
          <a:schemeClr val="tx2"/>
        </a:buClr>
        <a:buFont typeface="Courier New" panose="02070309020205020404" pitchFamily="49" charset="0"/>
        <a:buChar char="­"/>
        <a:defRPr lang="en-US" sz="2400" i="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256602" indent="-205146" algn="l" defTabSz="820583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66893" indent="-205146" algn="l" defTabSz="820583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77185" indent="-205146" algn="l" defTabSz="820583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87476" indent="-205146" algn="l" defTabSz="820583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291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583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874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1165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1456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1748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2039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2330" algn="l" defTabSz="82058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88" userDrawn="1">
          <p15:clr>
            <a:srgbClr val="F26B43"/>
          </p15:clr>
        </p15:guide>
        <p15:guide id="4" pos="7193" userDrawn="1">
          <p15:clr>
            <a:srgbClr val="F26B43"/>
          </p15:clr>
        </p15:guide>
        <p15:guide id="6" orient="horz" pos="916" userDrawn="1">
          <p15:clr>
            <a:srgbClr val="F26B43"/>
          </p15:clr>
        </p15:guide>
        <p15:guide id="7" orient="horz" pos="3811" userDrawn="1">
          <p15:clr>
            <a:srgbClr val="F26B43"/>
          </p15:clr>
        </p15:guide>
        <p15:guide id="8" orient="horz" pos="42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 descr="A picture containing water, lake, mountain, outdoor&#10;&#10;Description automatically generated">
            <a:extLst>
              <a:ext uri="{FF2B5EF4-FFF2-40B4-BE49-F238E27FC236}">
                <a16:creationId xmlns:a16="http://schemas.microsoft.com/office/drawing/2014/main" id="{E738C906-F0A0-2657-3261-83B07FB21E87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/>
          <a:srcRect l="26"/>
          <a:stretch/>
        </p:blipFill>
        <p:spPr>
          <a:xfrm>
            <a:off x="20" y="10"/>
            <a:ext cx="12188805" cy="6857990"/>
          </a:xfrm>
          <a:noFill/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0E4003CB-8CC2-4B8F-B9D0-9783569BA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161" y="265762"/>
            <a:ext cx="5889027" cy="2732468"/>
          </a:xfrm>
        </p:spPr>
        <p:txBody>
          <a:bodyPr anchor="b">
            <a:normAutofit fontScale="90000"/>
          </a:bodyPr>
          <a:lstStyle/>
          <a:p>
            <a: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Passenger Rights and Risks in the Canadian Arctic </a:t>
            </a:r>
            <a:b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and the "Adventure Tourism" Exception</a:t>
            </a:r>
            <a:endParaRPr lang="en-CA" sz="6000" noProof="0" dirty="0"/>
          </a:p>
        </p:txBody>
      </p:sp>
      <p:sp>
        <p:nvSpPr>
          <p:cNvPr id="15" name="Subtitle 3">
            <a:extLst>
              <a:ext uri="{FF2B5EF4-FFF2-40B4-BE49-F238E27FC236}">
                <a16:creationId xmlns:a16="http://schemas.microsoft.com/office/drawing/2014/main" id="{31A05BB8-9251-2842-BC89-07723B7D3B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9161" y="3045547"/>
            <a:ext cx="4443106" cy="2057976"/>
          </a:xfrm>
        </p:spPr>
        <p:txBody>
          <a:bodyPr/>
          <a:lstStyle/>
          <a:p>
            <a:r>
              <a:rPr lang="en-CA" noProof="0" dirty="0"/>
              <a:t>Simon Ledsham</a:t>
            </a:r>
          </a:p>
          <a:p>
            <a:r>
              <a:rPr lang="en-CA" noProof="0" dirty="0"/>
              <a:t>CMI Colloquium 2023 </a:t>
            </a:r>
            <a:br>
              <a:rPr lang="en-CA" noProof="0" dirty="0"/>
            </a:br>
            <a:r>
              <a:rPr lang="en-CA" noProof="0" dirty="0"/>
              <a:t>Montréal, QC</a:t>
            </a:r>
          </a:p>
        </p:txBody>
      </p:sp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903387FA-8887-DB7E-7903-5EFF48DBEDA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9160" y="6281934"/>
            <a:ext cx="2848291" cy="185738"/>
          </a:xfrm>
        </p:spPr>
        <p:txBody>
          <a:bodyPr/>
          <a:lstStyle/>
          <a:p>
            <a:r>
              <a:rPr lang="en-CA" noProof="0" dirty="0"/>
              <a:t>June 15, 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>
          <a:xfrm>
            <a:off x="399161" y="6089903"/>
            <a:ext cx="3380475" cy="162185"/>
          </a:xfrm>
        </p:spPr>
        <p:txBody>
          <a:bodyPr anchor="ctr">
            <a:normAutofit lnSpcReduction="10000"/>
          </a:bodyPr>
          <a:lstStyle/>
          <a:p>
            <a:pPr lvl="0">
              <a:lnSpc>
                <a:spcPct val="90000"/>
              </a:lnSpc>
              <a:spcAft>
                <a:spcPts val="600"/>
              </a:spcAft>
            </a:pPr>
            <a:r>
              <a:rPr lang="en-CA" sz="300" noProof="0"/>
              <a:t>Stikeman Elliott LLP</a:t>
            </a:r>
          </a:p>
        </p:txBody>
      </p:sp>
    </p:spTree>
    <p:extLst>
      <p:ext uri="{BB962C8B-B14F-4D97-AF65-F5344CB8AC3E}">
        <p14:creationId xmlns:p14="http://schemas.microsoft.com/office/powerpoint/2010/main" val="418471836"/>
      </p:ext>
    </p:extLst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A" noProof="0" dirty="0"/>
              <a:t>Simon Ledsham</a:t>
            </a:r>
            <a:br>
              <a:rPr lang="en-CA" noProof="0" dirty="0"/>
            </a:br>
            <a:r>
              <a:rPr lang="en-CA" noProof="0" dirty="0"/>
              <a:t>sleds</a:t>
            </a:r>
            <a:r>
              <a:rPr lang="en-CA" dirty="0"/>
              <a:t>ham@stikeman.com</a:t>
            </a:r>
          </a:p>
          <a:p>
            <a:endParaRPr lang="en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/>
              <a:t>For more information</a:t>
            </a:r>
          </a:p>
        </p:txBody>
      </p:sp>
    </p:spTree>
    <p:extLst>
      <p:ext uri="{BB962C8B-B14F-4D97-AF65-F5344CB8AC3E}">
        <p14:creationId xmlns:p14="http://schemas.microsoft.com/office/powerpoint/2010/main" val="1796075658"/>
      </p:ext>
    </p:extLst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/>
              <a:t>Outline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A" noProof="0" dirty="0"/>
              <a:t>Arctic trends and risks</a:t>
            </a:r>
          </a:p>
          <a:p>
            <a:r>
              <a:rPr lang="en-CA" noProof="0" dirty="0"/>
              <a:t>Relevant Canadian legislation</a:t>
            </a:r>
          </a:p>
          <a:p>
            <a:r>
              <a:rPr lang="en-CA" noProof="0" dirty="0"/>
              <a:t>Illustrative cases</a:t>
            </a:r>
          </a:p>
          <a:p>
            <a:r>
              <a:rPr lang="en-CA" noProof="0" dirty="0"/>
              <a:t>The “Adventure Tourism” exception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lvl="0"/>
            <a:r>
              <a:rPr lang="en-CA" noProof="0" dirty="0"/>
              <a:t>Stikeman Elliott LLP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 lvl="0"/>
            <a:r>
              <a:rPr lang="en-CA" noProof="0"/>
              <a:t>/ </a:t>
            </a:r>
            <a:fld id="{56E1D091-FA21-4195-A842-579C58877815}" type="slidenum">
              <a:rPr lang="en-CA" noProof="0" smtClean="0"/>
              <a:pPr lvl="0"/>
              <a:t>2</a:t>
            </a:fld>
            <a:endParaRPr lang="en-CA" noProof="0" dirty="0"/>
          </a:p>
        </p:txBody>
      </p:sp>
    </p:spTree>
    <p:extLst>
      <p:ext uri="{BB962C8B-B14F-4D97-AF65-F5344CB8AC3E}">
        <p14:creationId xmlns:p14="http://schemas.microsoft.com/office/powerpoint/2010/main" val="1824023487"/>
      </p:ext>
    </p:extLst>
  </p:cSld>
  <p:clrMapOvr>
    <a:masterClrMapping/>
  </p:clrMapOvr>
  <p:transition spd="slow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/>
              <a:t>Arctic trends and risks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0508D5-9D3D-49C9-91C7-CAD7F1525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noProof="0" dirty="0"/>
              <a:t>Decreased ice coverage / longer navigation season</a:t>
            </a:r>
            <a:endParaRPr lang="en-CA" dirty="0"/>
          </a:p>
          <a:p>
            <a:r>
              <a:rPr lang="en-CA" noProof="0" dirty="0"/>
              <a:t>Increased passenger (and other) traffic</a:t>
            </a:r>
            <a:endParaRPr lang="en-CA" dirty="0"/>
          </a:p>
          <a:p>
            <a:r>
              <a:rPr lang="en-CA" noProof="0" dirty="0"/>
              <a:t>Shore excursions</a:t>
            </a:r>
          </a:p>
          <a:p>
            <a:r>
              <a:rPr lang="en-CA" dirty="0"/>
              <a:t>Limited surveys / incomplete charts</a:t>
            </a:r>
          </a:p>
          <a:p>
            <a:r>
              <a:rPr lang="en-CA" noProof="0" dirty="0"/>
              <a:t>Limited SAR capabilities</a:t>
            </a:r>
          </a:p>
          <a:p>
            <a:r>
              <a:rPr lang="en-CA" dirty="0"/>
              <a:t>Sparse infrastructure (e.g., hospitals)</a:t>
            </a:r>
            <a:endParaRPr lang="en-CA" noProof="0" dirty="0"/>
          </a:p>
          <a:p>
            <a:endParaRPr lang="en-CA" noProof="0" dirty="0"/>
          </a:p>
          <a:p>
            <a:endParaRPr lang="en-CA" dirty="0"/>
          </a:p>
          <a:p>
            <a:endParaRPr lang="en-CA" noProof="0" dirty="0"/>
          </a:p>
          <a:p>
            <a:endParaRPr lang="en-CA" noProof="0" dirty="0"/>
          </a:p>
          <a:p>
            <a:endParaRPr lang="en-CA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CA" noProof="0" dirty="0"/>
              <a:t>Stikeman Elliott LLP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r>
              <a:rPr lang="en-CA" noProof="0"/>
              <a:t>/ </a:t>
            </a:r>
            <a:fld id="{56E1D091-FA21-4195-A842-579C58877815}" type="slidenum">
              <a:rPr lang="en-CA" noProof="0" smtClean="0"/>
              <a:pPr lvl="0"/>
              <a:t>3</a:t>
            </a:fld>
            <a:endParaRPr lang="en-CA" noProof="0" dirty="0"/>
          </a:p>
        </p:txBody>
      </p:sp>
    </p:spTree>
    <p:extLst>
      <p:ext uri="{BB962C8B-B14F-4D97-AF65-F5344CB8AC3E}">
        <p14:creationId xmlns:p14="http://schemas.microsoft.com/office/powerpoint/2010/main" val="236729871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/>
              <a:t>Relevant Canadian legislation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0508D5-9D3D-49C9-91C7-CAD7F1525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i="1" dirty="0"/>
              <a:t>Arctic Waters Pollution Prevention Act</a:t>
            </a:r>
          </a:p>
          <a:p>
            <a:pPr lvl="1"/>
            <a:r>
              <a:rPr lang="en-CA" i="1" dirty="0"/>
              <a:t>Arctic Shipping Safety and Pollution Prevention Regulations</a:t>
            </a:r>
          </a:p>
          <a:p>
            <a:r>
              <a:rPr lang="en-CA" i="1" dirty="0"/>
              <a:t>Canada Shipping Act, 2001</a:t>
            </a:r>
          </a:p>
          <a:p>
            <a:pPr lvl="1"/>
            <a:r>
              <a:rPr lang="en-CA" i="1" dirty="0"/>
              <a:t>Northern Canada Vessel Traffic Services Zone Regulations</a:t>
            </a:r>
          </a:p>
          <a:p>
            <a:r>
              <a:rPr lang="en-CA" i="1" dirty="0"/>
              <a:t>Marine Liability Act</a:t>
            </a:r>
          </a:p>
          <a:p>
            <a:pPr lvl="1"/>
            <a:r>
              <a:rPr lang="en-US" i="1" dirty="0"/>
              <a:t>Regulations Respecting Compulsory Insurance for Ships Carrying Passengers</a:t>
            </a:r>
            <a:endParaRPr lang="en-CA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CA" noProof="0" dirty="0"/>
              <a:t>Stikeman Elliott LLP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r>
              <a:rPr lang="en-CA" noProof="0"/>
              <a:t>/ </a:t>
            </a:r>
            <a:fld id="{56E1D091-FA21-4195-A842-579C58877815}" type="slidenum">
              <a:rPr lang="en-CA" noProof="0" smtClean="0"/>
              <a:pPr lvl="0"/>
              <a:t>4</a:t>
            </a:fld>
            <a:endParaRPr lang="en-CA" noProof="0" dirty="0"/>
          </a:p>
        </p:txBody>
      </p:sp>
    </p:spTree>
    <p:extLst>
      <p:ext uri="{BB962C8B-B14F-4D97-AF65-F5344CB8AC3E}">
        <p14:creationId xmlns:p14="http://schemas.microsoft.com/office/powerpoint/2010/main" val="1607047976"/>
      </p:ext>
    </p:extLst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/>
              <a:t>Illustrative cases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0508D5-9D3D-49C9-91C7-CAD7F1525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noProof="0" dirty="0"/>
              <a:t>Adventurer Owner Ltd v. Her Majesty The Queen in Right of Canada</a:t>
            </a:r>
            <a:r>
              <a:rPr lang="en-US" noProof="0" dirty="0"/>
              <a:t>,</a:t>
            </a:r>
            <a:r>
              <a:rPr lang="en-US" i="1" noProof="0" dirty="0"/>
              <a:t> </a:t>
            </a:r>
            <a:r>
              <a:rPr lang="en-US" noProof="0" dirty="0"/>
              <a:t>2017 FC 105 (</a:t>
            </a:r>
            <a:r>
              <a:rPr lang="en-US" noProof="0" dirty="0" err="1"/>
              <a:t>CanLII</a:t>
            </a:r>
            <a:r>
              <a:rPr lang="en-US" noProof="0" dirty="0"/>
              <a:t>) (The </a:t>
            </a:r>
            <a:r>
              <a:rPr lang="en-US" i="1" dirty="0"/>
              <a:t>Clipper Adventurer</a:t>
            </a:r>
            <a:r>
              <a:rPr lang="en-US" noProof="0" dirty="0"/>
              <a:t>)</a:t>
            </a:r>
          </a:p>
          <a:p>
            <a:r>
              <a:rPr lang="en-CA" dirty="0"/>
              <a:t>2018 grounding of the </a:t>
            </a:r>
            <a:r>
              <a:rPr lang="en-CA" i="1" dirty="0" err="1"/>
              <a:t>Akademik</a:t>
            </a:r>
            <a:r>
              <a:rPr lang="en-CA" i="1" dirty="0"/>
              <a:t> </a:t>
            </a:r>
            <a:r>
              <a:rPr lang="en-CA" i="1" dirty="0" err="1"/>
              <a:t>Ioffe</a:t>
            </a:r>
            <a:endParaRPr lang="en-CA" i="1" dirty="0"/>
          </a:p>
          <a:p>
            <a:r>
              <a:rPr lang="en-CA" i="1" dirty="0"/>
              <a:t>Crystal Serenity</a:t>
            </a:r>
            <a:r>
              <a:rPr lang="en-CA" dirty="0"/>
              <a:t>’s 2016 Northwest Passage cruise</a:t>
            </a:r>
            <a:endParaRPr lang="en-CA" i="1" dirty="0"/>
          </a:p>
          <a:p>
            <a:endParaRPr lang="en-CA" i="1" noProof="0" dirty="0"/>
          </a:p>
          <a:p>
            <a:endParaRPr lang="en-CA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CA" noProof="0" dirty="0"/>
              <a:t>Stikeman Elliott LLP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r>
              <a:rPr lang="en-CA" noProof="0"/>
              <a:t>/ </a:t>
            </a:r>
            <a:fld id="{56E1D091-FA21-4195-A842-579C58877815}" type="slidenum">
              <a:rPr lang="en-CA" noProof="0" smtClean="0"/>
              <a:pPr lvl="0"/>
              <a:t>5</a:t>
            </a:fld>
            <a:endParaRPr lang="en-CA" noProof="0" dirty="0"/>
          </a:p>
        </p:txBody>
      </p:sp>
    </p:spTree>
    <p:extLst>
      <p:ext uri="{BB962C8B-B14F-4D97-AF65-F5344CB8AC3E}">
        <p14:creationId xmlns:p14="http://schemas.microsoft.com/office/powerpoint/2010/main" val="351525470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watercraft, transport, water, naval architecture&#10;&#10;Description automatically generated">
            <a:extLst>
              <a:ext uri="{FF2B5EF4-FFF2-40B4-BE49-F238E27FC236}">
                <a16:creationId xmlns:a16="http://schemas.microsoft.com/office/drawing/2014/main" id="{3895B811-4A77-4353-DB34-4D740F852E89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 rotWithShape="1">
          <a:blip r:embed="rId3"/>
          <a:srcRect b="24980"/>
          <a:stretch/>
        </p:blipFill>
        <p:spPr>
          <a:xfrm>
            <a:off x="20" y="10"/>
            <a:ext cx="12188805" cy="6857990"/>
          </a:xfr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73162" y="3937575"/>
            <a:ext cx="7592242" cy="2732468"/>
          </a:xfrm>
        </p:spPr>
        <p:txBody>
          <a:bodyPr anchor="b">
            <a:normAutofit/>
          </a:bodyPr>
          <a:lstStyle/>
          <a:p>
            <a:r>
              <a:rPr lang="en-CA" noProof="0" dirty="0"/>
              <a:t>Salvage of the </a:t>
            </a:r>
            <a:r>
              <a:rPr lang="en-CA" i="1" noProof="0" dirty="0"/>
              <a:t>Clipper Adventurer</a:t>
            </a:r>
            <a:br>
              <a:rPr lang="en-CA" i="1" noProof="0" dirty="0"/>
            </a:br>
            <a:r>
              <a:rPr lang="en-CA" sz="1100" noProof="0" dirty="0"/>
              <a:t>Source: Resolve Marine (https://resolvemarine.com/job-history/cruise-vessel-grounding/)</a:t>
            </a:r>
            <a:endParaRPr lang="en-CA" noProof="0" dirty="0"/>
          </a:p>
        </p:txBody>
      </p:sp>
      <p:sp>
        <p:nvSpPr>
          <p:cNvPr id="5" name="Slide Number Placeholder 4" hidden="1"/>
          <p:cNvSpPr>
            <a:spLocks noGrp="1"/>
          </p:cNvSpPr>
          <p:nvPr>
            <p:ph type="sldNum" sz="quarter" idx="4294967295"/>
          </p:nvPr>
        </p:nvSpPr>
        <p:spPr>
          <a:xfrm>
            <a:off x="11007354" y="6336126"/>
            <a:ext cx="404232" cy="366183"/>
          </a:xfrm>
        </p:spPr>
        <p:txBody>
          <a:bodyPr/>
          <a:lstStyle/>
          <a:p>
            <a:pPr lvl="0">
              <a:spcAft>
                <a:spcPts val="600"/>
              </a:spcAft>
            </a:pPr>
            <a:r>
              <a:rPr lang="en-CA" noProof="0"/>
              <a:t>/ </a:t>
            </a:r>
            <a:fld id="{56E1D091-FA21-4195-A842-579C58877815}" type="slidenum">
              <a:rPr lang="en-CA" noProof="0" smtClean="0"/>
              <a:pPr lvl="0">
                <a:spcAft>
                  <a:spcPts val="600"/>
                </a:spcAft>
              </a:pPr>
              <a:t>6</a:t>
            </a:fld>
            <a:endParaRPr lang="en-CA" noProof="0"/>
          </a:p>
        </p:txBody>
      </p:sp>
    </p:spTree>
    <p:extLst>
      <p:ext uri="{BB962C8B-B14F-4D97-AF65-F5344CB8AC3E}">
        <p14:creationId xmlns:p14="http://schemas.microsoft.com/office/powerpoint/2010/main" val="24840571"/>
      </p:ext>
    </p:extLst>
  </p:cSld>
  <p:clrMapOvr>
    <a:masterClrMapping/>
  </p:clrMapOvr>
  <p:transition spd="slow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/>
              <a:t>The “Adventure Tourism” exception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0508D5-9D3D-49C9-91C7-CAD7F1525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4488" marR="0" lvl="0" indent="-344488" algn="l" defTabSz="82058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800"/>
              </a:spcAft>
              <a:buClr>
                <a:srgbClr val="6F263D"/>
              </a:buClr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CA" sz="2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Marine Liability Act, </a:t>
            </a:r>
            <a:r>
              <a:rPr kumimoji="0" lang="en-CA" sz="2800" b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s. 37.1(1):</a:t>
            </a:r>
            <a:endParaRPr lang="en-US" sz="1400" b="1" dirty="0">
              <a:solidFill>
                <a:srgbClr val="333333"/>
              </a:solidFill>
              <a:effectLst/>
              <a:latin typeface="Helvetica Neue"/>
            </a:endParaRPr>
          </a:p>
          <a:p>
            <a:pPr marL="0" indent="0" algn="l">
              <a:buNone/>
            </a:pPr>
            <a:r>
              <a:rPr lang="en-US" sz="2000" b="1" i="0" dirty="0">
                <a:solidFill>
                  <a:srgbClr val="333333"/>
                </a:solidFill>
                <a:effectLst/>
                <a:latin typeface="Helvetica Neue"/>
              </a:rPr>
              <a:t>Exception — adventure tourism activities</a:t>
            </a:r>
          </a:p>
          <a:p>
            <a:pPr marL="0" indent="0" algn="l">
              <a:buNone/>
            </a:pPr>
            <a:r>
              <a:rPr lang="en-US" sz="2000" b="1" i="0" u="none" strike="noStrike" dirty="0">
                <a:solidFill>
                  <a:srgbClr val="000000"/>
                </a:solidFill>
                <a:effectLst/>
                <a:latin typeface="Helvetica Neue"/>
              </a:rPr>
              <a:t>37.1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Helvetica Neue"/>
              </a:rPr>
              <a:t> </a:t>
            </a:r>
            <a:r>
              <a:rPr lang="en-US" sz="2000" b="1" i="0" dirty="0">
                <a:solidFill>
                  <a:srgbClr val="000000"/>
                </a:solidFill>
                <a:effectLst/>
                <a:latin typeface="Helvetica Neue"/>
              </a:rPr>
              <a:t>(1)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Helvetica Neue"/>
              </a:rPr>
              <a:t> This Part does not apply to an adventure tourism activity that meets the following conditions:</a:t>
            </a:r>
          </a:p>
          <a:p>
            <a:pPr marL="457200" lvl="1" indent="0" algn="l">
              <a:buNone/>
            </a:pPr>
            <a:r>
              <a:rPr lang="en-US" sz="2000" b="1" i="0" dirty="0">
                <a:solidFill>
                  <a:srgbClr val="000000"/>
                </a:solidFill>
                <a:effectLst/>
                <a:latin typeface="Helvetica Neue"/>
              </a:rPr>
              <a:t>(a)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Helvetica Neue"/>
              </a:rPr>
              <a:t> it exposes participants to an aquatic environment;</a:t>
            </a:r>
          </a:p>
          <a:p>
            <a:pPr marL="457200" lvl="1" indent="0" algn="l">
              <a:buNone/>
            </a:pPr>
            <a:r>
              <a:rPr lang="en-US" sz="2000" b="1" i="0" dirty="0">
                <a:solidFill>
                  <a:srgbClr val="000000"/>
                </a:solidFill>
                <a:effectLst/>
                <a:latin typeface="Helvetica Neue"/>
              </a:rPr>
              <a:t>(b)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Helvetica Neue"/>
              </a:rPr>
              <a:t> it normally requires safety equipment and procedures beyond those normally used in the carriage of passengers;</a:t>
            </a:r>
          </a:p>
          <a:p>
            <a:pPr marL="457200" lvl="1" indent="0" algn="l">
              <a:buNone/>
            </a:pPr>
            <a:r>
              <a:rPr lang="en-US" sz="2000" b="1" i="0" dirty="0">
                <a:solidFill>
                  <a:srgbClr val="000000"/>
                </a:solidFill>
                <a:effectLst/>
                <a:latin typeface="Helvetica Neue"/>
              </a:rPr>
              <a:t>(c)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Helvetica Neue"/>
              </a:rPr>
              <a:t> participants are exposed to greater risks than passengers are normally exposed to in the carriage of passengers;</a:t>
            </a:r>
          </a:p>
          <a:p>
            <a:pPr marL="457200" lvl="1" indent="0" algn="l">
              <a:buNone/>
            </a:pPr>
            <a:r>
              <a:rPr lang="en-US" sz="2000" b="1" i="0" dirty="0">
                <a:solidFill>
                  <a:srgbClr val="000000"/>
                </a:solidFill>
                <a:effectLst/>
                <a:latin typeface="Helvetica Neue"/>
              </a:rPr>
              <a:t>(d)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Helvetica Neue"/>
              </a:rPr>
              <a:t> its risks have been presented to the participants and they have accepted in writing to be exposed to them; and</a:t>
            </a:r>
          </a:p>
          <a:p>
            <a:pPr marL="457200" lvl="1" indent="0" algn="l">
              <a:buNone/>
            </a:pPr>
            <a:r>
              <a:rPr lang="en-US" sz="2000" b="1" i="0" dirty="0">
                <a:solidFill>
                  <a:srgbClr val="000000"/>
                </a:solidFill>
                <a:effectLst/>
                <a:latin typeface="Helvetica Neue"/>
              </a:rPr>
              <a:t>(e)</a:t>
            </a:r>
            <a:r>
              <a:rPr lang="en-US" sz="2000" b="0" i="0" dirty="0">
                <a:solidFill>
                  <a:srgbClr val="333333"/>
                </a:solidFill>
                <a:effectLst/>
                <a:latin typeface="Helvetica Neue"/>
              </a:rPr>
              <a:t> any condition prescribed under paragraph 39(c).</a:t>
            </a:r>
          </a:p>
          <a:p>
            <a:pPr marL="457200" lvl="1" indent="0" algn="l">
              <a:buNone/>
            </a:pPr>
            <a:endParaRPr lang="en-US" sz="1400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CA" noProof="0" dirty="0"/>
              <a:t>Stikeman Elliott LLP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r>
              <a:rPr lang="en-CA" noProof="0"/>
              <a:t>/ </a:t>
            </a:r>
            <a:fld id="{56E1D091-FA21-4195-A842-579C58877815}" type="slidenum">
              <a:rPr lang="en-CA" noProof="0" smtClean="0"/>
              <a:pPr lvl="0"/>
              <a:t>7</a:t>
            </a:fld>
            <a:endParaRPr lang="en-CA" noProof="0" dirty="0"/>
          </a:p>
        </p:txBody>
      </p:sp>
    </p:spTree>
    <p:extLst>
      <p:ext uri="{BB962C8B-B14F-4D97-AF65-F5344CB8AC3E}">
        <p14:creationId xmlns:p14="http://schemas.microsoft.com/office/powerpoint/2010/main" val="3158227097"/>
      </p:ext>
    </p:extLst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/>
              <a:t>The “Adventure Tourism” exception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0508D5-9D3D-49C9-91C7-CAD7F1525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4488" marR="0" lvl="0" indent="-344488" algn="l" defTabSz="820583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800"/>
              </a:spcAft>
              <a:buClr>
                <a:srgbClr val="6F263D"/>
              </a:buClr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Regulations Respecting Compulsory Insurance for Ships Carrying Passengers</a:t>
            </a:r>
            <a:r>
              <a:rPr kumimoji="0" lang="en-US" sz="2800" b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s. 2(2)(a)</a:t>
            </a:r>
            <a:r>
              <a:rPr kumimoji="0" lang="en-CA" sz="2800" b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  <a:endParaRPr lang="en-US" sz="1400" b="1" dirty="0">
              <a:solidFill>
                <a:srgbClr val="333333"/>
              </a:solidFill>
              <a:effectLst/>
              <a:latin typeface="Helvetica Neue"/>
            </a:endParaRPr>
          </a:p>
          <a:p>
            <a:pPr marL="0" indent="0" algn="l">
              <a:buNone/>
            </a:pPr>
            <a:r>
              <a:rPr lang="en-US" sz="2000" b="1" i="0" dirty="0">
                <a:solidFill>
                  <a:srgbClr val="000000"/>
                </a:solidFill>
                <a:effectLst/>
                <a:latin typeface="Helvetica Neue"/>
              </a:rPr>
              <a:t>Non-application</a:t>
            </a:r>
          </a:p>
          <a:p>
            <a:pPr marL="0" indent="0" algn="l">
              <a:buNone/>
            </a:pPr>
            <a:r>
              <a:rPr lang="en-US" sz="2000" b="1" i="0" dirty="0">
                <a:solidFill>
                  <a:srgbClr val="000000"/>
                </a:solidFill>
                <a:effectLst/>
                <a:latin typeface="Helvetica Neue"/>
              </a:rPr>
              <a:t>(2)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Helvetica Neue"/>
              </a:rPr>
              <a:t> These Regulations do not apply to</a:t>
            </a:r>
          </a:p>
          <a:p>
            <a:pPr marL="0" indent="0" algn="l">
              <a:buNone/>
            </a:pPr>
            <a:r>
              <a:rPr lang="en-US" sz="2000" b="1" i="0" dirty="0">
                <a:solidFill>
                  <a:srgbClr val="000000"/>
                </a:solidFill>
                <a:effectLst/>
                <a:latin typeface="Helvetica Neue"/>
              </a:rPr>
              <a:t>	</a:t>
            </a:r>
            <a:r>
              <a:rPr lang="en-US" sz="2000" b="1" i="0" dirty="0">
                <a:effectLst/>
                <a:latin typeface="Helvetica Neue"/>
              </a:rPr>
              <a:t>(a)</a:t>
            </a:r>
            <a:r>
              <a:rPr lang="en-US" sz="2000" b="0" i="0" dirty="0">
                <a:effectLst/>
                <a:latin typeface="Helvetica Neue"/>
              </a:rPr>
              <a:t> an adventure tourism activity that meets the conditions set out in </a:t>
            </a:r>
            <a:r>
              <a:rPr lang="en-US" sz="2000" b="0" i="0" u="none" strike="noStrike" dirty="0">
                <a:effectLst/>
                <a:latin typeface="Helvetica Neue"/>
              </a:rPr>
              <a:t>subsection		 37.1(1)</a:t>
            </a:r>
            <a:r>
              <a:rPr lang="en-US" sz="2000" b="0" i="0" dirty="0">
                <a:effectLst/>
                <a:latin typeface="Helvetica Neue"/>
              </a:rPr>
              <a:t> of the </a:t>
            </a:r>
            <a:r>
              <a:rPr lang="en-US" sz="2000" b="0" i="0" u="none" strike="noStrike" dirty="0">
                <a:effectLst/>
                <a:latin typeface="Helvetica Neue"/>
              </a:rPr>
              <a:t>Act</a:t>
            </a:r>
            <a:r>
              <a:rPr lang="en-US" sz="2000" b="0" i="0" dirty="0">
                <a:effectLst/>
                <a:latin typeface="Helvetica Neue"/>
              </a:rPr>
              <a:t>;</a:t>
            </a:r>
          </a:p>
          <a:p>
            <a:pPr marL="0" indent="0" algn="l">
              <a:buNone/>
            </a:pPr>
            <a:r>
              <a:rPr lang="en-US" sz="2000" dirty="0">
                <a:solidFill>
                  <a:srgbClr val="000000"/>
                </a:solidFill>
                <a:latin typeface="Helvetica Neue"/>
              </a:rPr>
              <a:t>	[…]</a:t>
            </a:r>
            <a:endParaRPr lang="en-US" sz="2000" b="0" i="0" dirty="0">
              <a:solidFill>
                <a:srgbClr val="000000"/>
              </a:solidFill>
              <a:effectLst/>
              <a:latin typeface="Helvetica Neue"/>
            </a:endParaRPr>
          </a:p>
          <a:p>
            <a:pPr marL="457200" lvl="1" indent="0" algn="l">
              <a:buNone/>
            </a:pPr>
            <a:endParaRPr lang="en-US" sz="1400" b="0" i="0" dirty="0">
              <a:solidFill>
                <a:srgbClr val="333333"/>
              </a:solidFill>
              <a:effectLst/>
              <a:latin typeface="Helvetica Neue"/>
            </a:endParaRP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CA" noProof="0" dirty="0"/>
              <a:t>Stikeman Elliott LLP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r>
              <a:rPr lang="en-CA" noProof="0"/>
              <a:t>/ </a:t>
            </a:r>
            <a:fld id="{56E1D091-FA21-4195-A842-579C58877815}" type="slidenum">
              <a:rPr lang="en-CA" noProof="0" smtClean="0"/>
              <a:pPr lvl="0"/>
              <a:t>8</a:t>
            </a:fld>
            <a:endParaRPr lang="en-CA" noProof="0" dirty="0"/>
          </a:p>
        </p:txBody>
      </p:sp>
    </p:spTree>
    <p:extLst>
      <p:ext uri="{BB962C8B-B14F-4D97-AF65-F5344CB8AC3E}">
        <p14:creationId xmlns:p14="http://schemas.microsoft.com/office/powerpoint/2010/main" val="4191658372"/>
      </p:ext>
    </p:extLst>
  </p:cSld>
  <p:clrMapOvr>
    <a:masterClrMapping/>
  </p:clrMapOvr>
  <p:transition spd="slow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noProof="0" dirty="0"/>
              <a:t>The “Adventure Tourism” exception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0508D5-9D3D-49C9-91C7-CAD7F15257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uncertain definition / application</a:t>
            </a:r>
          </a:p>
          <a:p>
            <a:pPr lvl="1"/>
            <a:r>
              <a:rPr lang="en-US" dirty="0"/>
              <a:t>Parliamentary debates</a:t>
            </a:r>
          </a:p>
          <a:p>
            <a:pPr lvl="1"/>
            <a:r>
              <a:rPr lang="en-CA" i="1" dirty="0"/>
              <a:t>Malcolm v. Shubenacadie Tidal Bore Rafting Park Limited</a:t>
            </a:r>
            <a:r>
              <a:rPr lang="en-CA" dirty="0"/>
              <a:t>, 2014 </a:t>
            </a:r>
            <a:r>
              <a:rPr lang="en-CA" dirty="0" err="1"/>
              <a:t>NSSC</a:t>
            </a:r>
            <a:r>
              <a:rPr lang="en-CA" dirty="0"/>
              <a:t> 217 (CanLII)</a:t>
            </a:r>
          </a:p>
          <a:p>
            <a:pPr lvl="1"/>
            <a:r>
              <a:rPr lang="en-US" dirty="0"/>
              <a:t>Distinction with the carriage</a:t>
            </a:r>
          </a:p>
          <a:p>
            <a:pPr lvl="2"/>
            <a:r>
              <a:rPr lang="en-US" dirty="0"/>
              <a:t>Ship-to-shore transportation</a:t>
            </a:r>
          </a:p>
          <a:p>
            <a:pPr lvl="2"/>
            <a:r>
              <a:rPr lang="en-US" dirty="0"/>
              <a:t>Excursions offered by carrier vs. third party</a:t>
            </a:r>
          </a:p>
          <a:p>
            <a:r>
              <a:rPr lang="en-US" dirty="0"/>
              <a:t>Policy considerations</a:t>
            </a:r>
          </a:p>
          <a:p>
            <a:pPr lvl="1"/>
            <a:r>
              <a:rPr lang="en-US" dirty="0"/>
              <a:t>Different level (acceptance) of risk</a:t>
            </a:r>
          </a:p>
          <a:p>
            <a:pPr lvl="1"/>
            <a:r>
              <a:rPr lang="en-US" dirty="0"/>
              <a:t>Cost / availability of insurance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CA" noProof="0" dirty="0"/>
              <a:t>Stikeman Elliott LLP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r>
              <a:rPr lang="en-CA" noProof="0"/>
              <a:t>/ </a:t>
            </a:r>
            <a:fld id="{56E1D091-FA21-4195-A842-579C58877815}" type="slidenum">
              <a:rPr lang="en-CA" noProof="0" smtClean="0"/>
              <a:pPr lvl="0"/>
              <a:t>9</a:t>
            </a:fld>
            <a:endParaRPr lang="en-CA" noProof="0" dirty="0"/>
          </a:p>
        </p:txBody>
      </p:sp>
    </p:spTree>
    <p:extLst>
      <p:ext uri="{BB962C8B-B14F-4D97-AF65-F5344CB8AC3E}">
        <p14:creationId xmlns:p14="http://schemas.microsoft.com/office/powerpoint/2010/main" val="269229515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theme/theme1.xml><?xml version="1.0" encoding="utf-8"?>
<a:theme xmlns:a="http://schemas.openxmlformats.org/drawingml/2006/main" name="SE Theme">
  <a:themeElements>
    <a:clrScheme name="Stikeman Elliott (2022)">
      <a:dk1>
        <a:srgbClr val="000000"/>
      </a:dk1>
      <a:lt1>
        <a:srgbClr val="FFFFFF"/>
      </a:lt1>
      <a:dk2>
        <a:srgbClr val="6F263D"/>
      </a:dk2>
      <a:lt2>
        <a:srgbClr val="A0D1CA"/>
      </a:lt2>
      <a:accent1>
        <a:srgbClr val="70939F"/>
      </a:accent1>
      <a:accent2>
        <a:srgbClr val="A0B3A1"/>
      </a:accent2>
      <a:accent3>
        <a:srgbClr val="C9B887"/>
      </a:accent3>
      <a:accent4>
        <a:srgbClr val="A4A4A6"/>
      </a:accent4>
      <a:accent5>
        <a:srgbClr val="76566B"/>
      </a:accent5>
      <a:accent6>
        <a:srgbClr val="837B62"/>
      </a:accent6>
      <a:hlink>
        <a:srgbClr val="6F263D"/>
      </a:hlink>
      <a:folHlink>
        <a:srgbClr val="6B8F9C"/>
      </a:folHlink>
    </a:clrScheme>
    <a:fontScheme name="SE-Standar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irmwide PPT_WIDESCREEN_F3a.pptx" id="{65579E5C-9D8C-4183-AB86-03DD0D981F6C}" vid="{4248EC19-032A-49C9-9D2F-60167600EF89}"/>
    </a:ext>
  </a:extLst>
</a:theme>
</file>

<file path=ppt/theme/theme2.xml><?xml version="1.0" encoding="utf-8"?>
<a:theme xmlns:a="http://schemas.openxmlformats.org/drawingml/2006/main" name="Office Theme">
  <a:themeElements>
    <a:clrScheme name="SE 2017">
      <a:dk1>
        <a:srgbClr val="000000"/>
      </a:dk1>
      <a:lt1>
        <a:srgbClr val="FFFFFF"/>
      </a:lt1>
      <a:dk2>
        <a:srgbClr val="6F263D"/>
      </a:dk2>
      <a:lt2>
        <a:srgbClr val="A5BFA7"/>
      </a:lt2>
      <a:accent1>
        <a:srgbClr val="866D4B"/>
      </a:accent1>
      <a:accent2>
        <a:srgbClr val="A0D1CA"/>
      </a:accent2>
      <a:accent3>
        <a:srgbClr val="66435A"/>
      </a:accent3>
      <a:accent4>
        <a:srgbClr val="C7B582"/>
      </a:accent4>
      <a:accent5>
        <a:srgbClr val="6B8F9C"/>
      </a:accent5>
      <a:accent6>
        <a:srgbClr val="9EA6B4"/>
      </a:accent6>
      <a:hlink>
        <a:srgbClr val="6F263D"/>
      </a:hlink>
      <a:folHlink>
        <a:srgbClr val="6B8F9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E 2017">
      <a:dk1>
        <a:srgbClr val="000000"/>
      </a:dk1>
      <a:lt1>
        <a:srgbClr val="FFFFFF"/>
      </a:lt1>
      <a:dk2>
        <a:srgbClr val="6F263D"/>
      </a:dk2>
      <a:lt2>
        <a:srgbClr val="A5BFA7"/>
      </a:lt2>
      <a:accent1>
        <a:srgbClr val="866D4B"/>
      </a:accent1>
      <a:accent2>
        <a:srgbClr val="A0D1CA"/>
      </a:accent2>
      <a:accent3>
        <a:srgbClr val="66435A"/>
      </a:accent3>
      <a:accent4>
        <a:srgbClr val="C7B582"/>
      </a:accent4>
      <a:accent5>
        <a:srgbClr val="6B8F9C"/>
      </a:accent5>
      <a:accent6>
        <a:srgbClr val="9EA6B4"/>
      </a:accent6>
      <a:hlink>
        <a:srgbClr val="6F263D"/>
      </a:hlink>
      <a:folHlink>
        <a:srgbClr val="6B8F9C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��< ? x m l   v e r s i o n = " 1 . 0 "   e n c o d i n g = " u t f - 1 6 " ? > < p r o p e r t i e s   x m l n s = " h t t p : / / w w w . i m a n a g e . c o m / w o r k / x m l s c h e m a " >  
     < d o c u m e n t i d > S E D O C S ! 1 1 7 3 4 8 7 1 3 . 1 < / d o c u m e n t i d >  
     < s e n d e r i d > L E D S H A M S < / s e n d e r i d >  
     < s e n d e r e m a i l > S L E D S H A M @ S T I K E M A N . C O M < / s e n d e r e m a i l >  
     < l a s t m o d i f i e d > 2 0 2 3 - 0 5 - 3 1 T 2 3 : 0 7 : 3 8 . 0 0 0 0 0 0 0 - 0 4 : 0 0 < / l a s t m o d i f i e d >  
     < d a t a b a s e > S E D O C S < / d a t a b a s e >  
 < / p r o p e r t i e s > 
</file>

<file path=customXml/itemProps1.xml><?xml version="1.0" encoding="utf-8"?>
<ds:datastoreItem xmlns:ds="http://schemas.openxmlformats.org/officeDocument/2006/customXml" ds:itemID="{C1ECA8D2-B6A8-459E-955F-405A28C05E8D}">
  <ds:schemaRefs>
    <ds:schemaRef ds:uri="http://www.imanage.com/work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onscreen</Template>
  <TotalTime>451</TotalTime>
  <Words>504</Words>
  <Application>Microsoft Office PowerPoint</Application>
  <PresentationFormat>Custom</PresentationFormat>
  <Paragraphs>84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Courier New</vt:lpstr>
      <vt:lpstr>Helvetica Neue</vt:lpstr>
      <vt:lpstr>SE Theme</vt:lpstr>
      <vt:lpstr>Passenger Rights and Risks in the Canadian Arctic  and the "Adventure Tourism" Exception</vt:lpstr>
      <vt:lpstr>Outline</vt:lpstr>
      <vt:lpstr>Arctic trends and risks</vt:lpstr>
      <vt:lpstr>Relevant Canadian legislation</vt:lpstr>
      <vt:lpstr>Illustrative cases</vt:lpstr>
      <vt:lpstr>Salvage of the Clipper Adventurer Source: Resolve Marine (https://resolvemarine.com/job-history/cruise-vessel-grounding/)</vt:lpstr>
      <vt:lpstr>The “Adventure Tourism” exception</vt:lpstr>
      <vt:lpstr>The “Adventure Tourism” exception</vt:lpstr>
      <vt:lpstr>The “Adventure Tourism” exception</vt:lpstr>
      <vt:lpstr>For more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Ledsham</dc:creator>
  <cp:lastModifiedBy>Tara Bakhtiari</cp:lastModifiedBy>
  <cp:revision>7</cp:revision>
  <cp:lastPrinted>2021-01-06T15:56:30Z</cp:lastPrinted>
  <dcterms:created xsi:type="dcterms:W3CDTF">2023-05-30T15:26:11Z</dcterms:created>
  <dcterms:modified xsi:type="dcterms:W3CDTF">2023-06-07T14:07:27Z</dcterms:modified>
</cp:coreProperties>
</file>